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25"/>
      <p:bold r:id="rId26"/>
      <p:italic r:id="rId27"/>
      <p:boldItalic r:id="rId28"/>
    </p:embeddedFont>
    <p:embeddedFont>
      <p:font typeface="Fira Sans Extra Condensed SemiBold" panose="020B06030500000200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9A586D-759D-45B6-990D-07C1A27B93CD}">
  <a:tblStyle styleId="{339A586D-759D-45B6-990D-07C1A27B93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54141"/>
  </p:normalViewPr>
  <p:slideViewPr>
    <p:cSldViewPr snapToGrid="0">
      <p:cViewPr varScale="1">
        <p:scale>
          <a:sx n="75" d="100"/>
          <a:sy n="75" d="100"/>
        </p:scale>
        <p:origin x="26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1731687192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11731687192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74e0678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74e0678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74e0678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74e0678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74e06789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74e06789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74e06789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74e06789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731687192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731687192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731687192_7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731687192_7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74e06789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74e06789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74e06789d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74e06789d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74e06789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1174e06789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73168719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73168719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59b69ca8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059b69ca8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74e06789d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74e06789d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74e06789d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74e06789d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74e06789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74e06789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731687192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731687192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731687192_4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731687192_4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731687192_4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731687192_4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731687192_4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731687192_4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73168719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73168719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731687192_4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731687192_4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73168719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73168719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8900" y="1384875"/>
            <a:ext cx="4389300" cy="20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8900" y="3359313"/>
            <a:ext cx="38439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11700" y="298425"/>
            <a:ext cx="85206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628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iffEqML/torchdyn/tree/master/tutorials" TargetMode="External"/><Relationship Id="rId5" Type="http://schemas.openxmlformats.org/officeDocument/2006/relationships/hyperlink" Target="https://github.com/DiffEqML/torchdyn" TargetMode="External"/><Relationship Id="rId4" Type="http://schemas.openxmlformats.org/officeDocument/2006/relationships/hyperlink" Target="https://github.com/DiffEqML/diffeqml-research/tree/master/dissecting-neural-ode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3">
            <a:alphaModFix amt="86000"/>
          </a:blip>
          <a:srcRect b="15268"/>
          <a:stretch/>
        </p:blipFill>
        <p:spPr>
          <a:xfrm rot="1800016">
            <a:off x="7565118" y="1306655"/>
            <a:ext cx="799563" cy="67747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003988" y="1719250"/>
            <a:ext cx="10665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journey</a:t>
            </a:r>
            <a:endParaRPr i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4842825" y="908425"/>
            <a:ext cx="30168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NeuralODEs</a:t>
            </a:r>
            <a:r>
              <a:rPr lang="en" sz="5000"/>
              <a:t> </a:t>
            </a:r>
            <a:endParaRPr sz="5000"/>
          </a:p>
        </p:txBody>
      </p:sp>
      <p:sp>
        <p:nvSpPr>
          <p:cNvPr id="44" name="Google Shape;44;p13"/>
          <p:cNvSpPr txBox="1"/>
          <p:nvPr/>
        </p:nvSpPr>
        <p:spPr>
          <a:xfrm>
            <a:off x="4572000" y="2707500"/>
            <a:ext cx="4480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Computational Statistics</a:t>
            </a: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| 01/03/2022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Luca Caivano</a:t>
            </a:r>
            <a:br>
              <a:rPr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	Paulina Moskwa</a:t>
            </a:r>
            <a:br>
              <a:rPr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	Manfred Nesti</a:t>
            </a:r>
            <a:endParaRPr>
              <a:solidFill>
                <a:srgbClr val="252E4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5" name="Google Shape;4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900" y="3164589"/>
            <a:ext cx="1018850" cy="10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50" y="767550"/>
            <a:ext cx="3608425" cy="360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3500" y="3802475"/>
            <a:ext cx="1169100" cy="1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2D Classification</a:t>
            </a:r>
            <a:endParaRPr sz="3600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25" y="685800"/>
            <a:ext cx="3942726" cy="39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18488"/>
            <a:ext cx="2039112" cy="1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>
            <a:spLocks noGrp="1"/>
          </p:cNvSpPr>
          <p:nvPr>
            <p:ph type="subTitle" idx="4294967295"/>
          </p:nvPr>
        </p:nvSpPr>
        <p:spPr>
          <a:xfrm>
            <a:off x="458901" y="850675"/>
            <a:ext cx="2343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Half Moons Problem</a:t>
            </a:r>
            <a:endParaRPr sz="1900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6300" y="3053950"/>
            <a:ext cx="2617124" cy="19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496" y="685800"/>
            <a:ext cx="3942726" cy="394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50" y="1615175"/>
            <a:ext cx="2042925" cy="1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2D Classification</a:t>
            </a:r>
            <a:endParaRPr sz="360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4294967295"/>
          </p:nvPr>
        </p:nvSpPr>
        <p:spPr>
          <a:xfrm>
            <a:off x="458900" y="850675"/>
            <a:ext cx="34017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Concentric Annuli Problem</a:t>
            </a:r>
            <a:endParaRPr sz="19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950" y="2286250"/>
            <a:ext cx="2671449" cy="28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Augmented Classification</a:t>
            </a:r>
            <a:endParaRPr sz="3600"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4294967295"/>
          </p:nvPr>
        </p:nvSpPr>
        <p:spPr>
          <a:xfrm>
            <a:off x="458900" y="850675"/>
            <a:ext cx="34017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Concentric Spirals Problem</a:t>
            </a:r>
            <a:endParaRPr sz="19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18488"/>
            <a:ext cx="2039112" cy="185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4">
            <a:alphaModFix/>
          </a:blip>
          <a:srcRect l="17835" t="15122" r="9868" b="10709"/>
          <a:stretch/>
        </p:blipFill>
        <p:spPr>
          <a:xfrm>
            <a:off x="5038800" y="850675"/>
            <a:ext cx="4054099" cy="291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5">
            <a:alphaModFix/>
          </a:blip>
          <a:srcRect t="7201" r="5722"/>
          <a:stretch/>
        </p:blipFill>
        <p:spPr>
          <a:xfrm>
            <a:off x="2602361" y="2647950"/>
            <a:ext cx="2487544" cy="24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subTitle" idx="4294967295"/>
          </p:nvPr>
        </p:nvSpPr>
        <p:spPr>
          <a:xfrm>
            <a:off x="6293000" y="3857475"/>
            <a:ext cx="1828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Augmented version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MNIST Dataset Classification</a:t>
            </a:r>
            <a:endParaRPr sz="3600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350" y="1229350"/>
            <a:ext cx="5506875" cy="31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r="80054"/>
          <a:stretch/>
        </p:blipFill>
        <p:spPr>
          <a:xfrm>
            <a:off x="1168900" y="1229350"/>
            <a:ext cx="1139949" cy="31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l="11791" t="11049" r="9387" b="11736"/>
          <a:stretch/>
        </p:blipFill>
        <p:spPr>
          <a:xfrm>
            <a:off x="770951" y="658500"/>
            <a:ext cx="7602098" cy="44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/>
              <a:t>MNIST Dataset Classification</a:t>
            </a:r>
            <a:endParaRPr sz="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 amt="46000"/>
          </a:blip>
          <a:srcRect l="12032" t="10559" r="9474" b="11794"/>
          <a:stretch/>
        </p:blipFill>
        <p:spPr>
          <a:xfrm>
            <a:off x="768096" y="658500"/>
            <a:ext cx="7598664" cy="447141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/>
              <a:t>MNIST Dataset Classification</a:t>
            </a:r>
            <a:endParaRPr sz="2500" dirty="0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825" y="3508500"/>
            <a:ext cx="3516700" cy="301925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0" name="Google Shape;180;p27"/>
          <p:cNvSpPr/>
          <p:nvPr/>
        </p:nvSpPr>
        <p:spPr>
          <a:xfrm>
            <a:off x="1554075" y="4421600"/>
            <a:ext cx="340800" cy="130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603" y="3508587"/>
            <a:ext cx="3520441" cy="301752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2600" y="1985221"/>
            <a:ext cx="3520441" cy="30175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950" y="1985221"/>
            <a:ext cx="3520440" cy="30175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27"/>
          <p:cNvSpPr/>
          <p:nvPr/>
        </p:nvSpPr>
        <p:spPr>
          <a:xfrm>
            <a:off x="6864000" y="4421600"/>
            <a:ext cx="340800" cy="130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6864000" y="676656"/>
            <a:ext cx="340800" cy="130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1530000" y="676656"/>
            <a:ext cx="340800" cy="130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Google Shape;187;p27"/>
          <p:cNvCxnSpPr/>
          <p:nvPr/>
        </p:nvCxnSpPr>
        <p:spPr>
          <a:xfrm rot="-5400000" flipH="1">
            <a:off x="1522875" y="1061675"/>
            <a:ext cx="960600" cy="565500"/>
          </a:xfrm>
          <a:prstGeom prst="bentConnector3">
            <a:avLst>
              <a:gd name="adj1" fmla="val 58255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8" name="Google Shape;188;p27"/>
          <p:cNvCxnSpPr/>
          <p:nvPr/>
        </p:nvCxnSpPr>
        <p:spPr>
          <a:xfrm rot="-5400000">
            <a:off x="1865325" y="4076300"/>
            <a:ext cx="516300" cy="304800"/>
          </a:xfrm>
          <a:prstGeom prst="bentConnector3">
            <a:avLst>
              <a:gd name="adj1" fmla="val -959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9" name="Google Shape;189;p27"/>
          <p:cNvCxnSpPr/>
          <p:nvPr/>
        </p:nvCxnSpPr>
        <p:spPr>
          <a:xfrm rot="-5400000" flipH="1">
            <a:off x="6856875" y="1061675"/>
            <a:ext cx="960600" cy="565500"/>
          </a:xfrm>
          <a:prstGeom prst="bentConnector3">
            <a:avLst>
              <a:gd name="adj1" fmla="val 58255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0" name="Google Shape;190;p27"/>
          <p:cNvCxnSpPr/>
          <p:nvPr/>
        </p:nvCxnSpPr>
        <p:spPr>
          <a:xfrm rot="-5400000">
            <a:off x="7199325" y="4076300"/>
            <a:ext cx="516300" cy="304800"/>
          </a:xfrm>
          <a:prstGeom prst="bentConnector3">
            <a:avLst>
              <a:gd name="adj1" fmla="val -959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894025" y="1864675"/>
            <a:ext cx="7431300" cy="363300"/>
          </a:xfrm>
          <a:prstGeom prst="roundRect">
            <a:avLst>
              <a:gd name="adj" fmla="val 16667"/>
            </a:avLst>
          </a:prstGeom>
          <a:solidFill>
            <a:srgbClr val="98878F">
              <a:alpha val="12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894025" y="2760175"/>
            <a:ext cx="7431300" cy="363300"/>
          </a:xfrm>
          <a:prstGeom prst="roundRect">
            <a:avLst>
              <a:gd name="adj" fmla="val 16667"/>
            </a:avLst>
          </a:prstGeom>
          <a:solidFill>
            <a:srgbClr val="98878F">
              <a:alpha val="12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ctrTitle" idx="4294967295"/>
          </p:nvPr>
        </p:nvSpPr>
        <p:spPr>
          <a:xfrm>
            <a:off x="6919900" y="1864675"/>
            <a:ext cx="1090200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-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      99%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1.514.187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894025" y="2317200"/>
            <a:ext cx="7431300" cy="363300"/>
          </a:xfrm>
          <a:prstGeom prst="roundRect">
            <a:avLst>
              <a:gd name="adj" fmla="val 16667"/>
            </a:avLst>
          </a:prstGeom>
          <a:solidFill>
            <a:srgbClr val="98878F">
              <a:alpha val="12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894025" y="3174700"/>
            <a:ext cx="7431300" cy="363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2780625" y="1412150"/>
            <a:ext cx="1794300" cy="363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4638525" y="1412150"/>
            <a:ext cx="1794300" cy="363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6496425" y="1412150"/>
            <a:ext cx="1794300" cy="363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Best (CNN)</a:t>
            </a:r>
            <a:endParaRPr/>
          </a:p>
        </p:txBody>
      </p:sp>
      <p:graphicFrame>
        <p:nvGraphicFramePr>
          <p:cNvPr id="203" name="Google Shape;203;p28"/>
          <p:cNvGraphicFramePr/>
          <p:nvPr/>
        </p:nvGraphicFramePr>
        <p:xfrm>
          <a:off x="890263" y="1372455"/>
          <a:ext cx="5576175" cy="2228525"/>
        </p:xfrm>
        <a:graphic>
          <a:graphicData uri="http://schemas.openxmlformats.org/drawingml/2006/table">
            <a:tbl>
              <a:tblPr>
                <a:noFill/>
                <a:tableStyleId>{339A586D-759D-45B6-990D-07C1A27B93CD}</a:tableStyleId>
              </a:tblPr>
              <a:tblGrid>
                <a:gridCol w="185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ODENet - Simple</a:t>
                      </a:r>
                      <a:endParaRPr>
                        <a:solidFill>
                          <a:schemeClr val="lt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ODENet - Expert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Accuracy on training set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87.41%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Accuracy on test set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86.57%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99%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Number of parameters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25.888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220.000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4" name="Google Shape;204;p28"/>
          <p:cNvSpPr txBox="1">
            <a:spLocks noGrp="1"/>
          </p:cNvSpPr>
          <p:nvPr>
            <p:ph type="ctrTitle" idx="4294967295"/>
          </p:nvPr>
        </p:nvSpPr>
        <p:spPr>
          <a:xfrm>
            <a:off x="437475" y="722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Accuracy on MNIST Dataset 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rot="-5400000">
            <a:off x="5244105" y="1138063"/>
            <a:ext cx="3666900" cy="3666900"/>
          </a:xfrm>
          <a:prstGeom prst="arc">
            <a:avLst>
              <a:gd name="adj1" fmla="val 10765653"/>
              <a:gd name="adj2" fmla="val 3484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210" name="Google Shape;210;p29"/>
          <p:cNvGrpSpPr/>
          <p:nvPr/>
        </p:nvGrpSpPr>
        <p:grpSpPr>
          <a:xfrm>
            <a:off x="836020" y="1132600"/>
            <a:ext cx="3884330" cy="545400"/>
            <a:chOff x="1258100" y="849850"/>
            <a:chExt cx="3614675" cy="545400"/>
          </a:xfrm>
        </p:grpSpPr>
        <p:sp>
          <p:nvSpPr>
            <p:cNvPr id="211" name="Google Shape;211;p29"/>
            <p:cNvSpPr txBox="1"/>
            <p:nvPr/>
          </p:nvSpPr>
          <p:spPr>
            <a:xfrm>
              <a:off x="1258100" y="849850"/>
              <a:ext cx="19218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 can leverage years of developing of numerical solvers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3241075" y="918850"/>
              <a:ext cx="1631700" cy="407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ODE solver</a:t>
              </a:r>
              <a:endParaRPr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13" name="Google Shape;213;p29"/>
          <p:cNvGrpSpPr/>
          <p:nvPr/>
        </p:nvGrpSpPr>
        <p:grpSpPr>
          <a:xfrm>
            <a:off x="716931" y="1914344"/>
            <a:ext cx="3984032" cy="545400"/>
            <a:chOff x="-663700" y="1594975"/>
            <a:chExt cx="3707456" cy="545400"/>
          </a:xfrm>
        </p:grpSpPr>
        <p:sp>
          <p:nvSpPr>
            <p:cNvPr id="214" name="Google Shape;214;p29"/>
            <p:cNvSpPr txBox="1"/>
            <p:nvPr/>
          </p:nvSpPr>
          <p:spPr>
            <a:xfrm>
              <a:off x="-663700" y="1594975"/>
              <a:ext cx="19218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Generally less training parameters than a standard NN</a:t>
              </a:r>
              <a:endParaRPr sz="12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412056" y="1663975"/>
              <a:ext cx="1631700" cy="407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Memory efficiency</a:t>
              </a:r>
              <a:endParaRPr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16" name="Google Shape;216;p29"/>
          <p:cNvGrpSpPr/>
          <p:nvPr/>
        </p:nvGrpSpPr>
        <p:grpSpPr>
          <a:xfrm>
            <a:off x="789302" y="2696088"/>
            <a:ext cx="3911678" cy="545400"/>
            <a:chOff x="-1409037" y="2340075"/>
            <a:chExt cx="3640125" cy="545400"/>
          </a:xfrm>
        </p:grpSpPr>
        <p:sp>
          <p:nvSpPr>
            <p:cNvPr id="217" name="Google Shape;217;p29"/>
            <p:cNvSpPr txBox="1"/>
            <p:nvPr/>
          </p:nvSpPr>
          <p:spPr>
            <a:xfrm>
              <a:off x="-1409037" y="2340075"/>
              <a:ext cx="19218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Generally less training time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than a standard NN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599388" y="2409075"/>
              <a:ext cx="1631700" cy="407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Training time</a:t>
              </a:r>
              <a:endParaRPr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19" name="Google Shape;219;p29"/>
          <p:cNvGrpSpPr/>
          <p:nvPr/>
        </p:nvGrpSpPr>
        <p:grpSpPr>
          <a:xfrm>
            <a:off x="531401" y="3477825"/>
            <a:ext cx="4174952" cy="545400"/>
            <a:chOff x="-898665" y="3085156"/>
            <a:chExt cx="3885122" cy="545400"/>
          </a:xfrm>
        </p:grpSpPr>
        <p:sp>
          <p:nvSpPr>
            <p:cNvPr id="220" name="Google Shape;220;p29"/>
            <p:cNvSpPr txBox="1"/>
            <p:nvPr/>
          </p:nvSpPr>
          <p:spPr>
            <a:xfrm>
              <a:off x="-898665" y="3085156"/>
              <a:ext cx="21567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It can naturally incorporate data which arrives at arbitrary time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1354756" y="3154163"/>
              <a:ext cx="1631700" cy="407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Continuous model</a:t>
              </a:r>
              <a:endParaRPr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22" name="Google Shape;222;p29"/>
          <p:cNvGrpSpPr/>
          <p:nvPr/>
        </p:nvGrpSpPr>
        <p:grpSpPr>
          <a:xfrm>
            <a:off x="458901" y="4259575"/>
            <a:ext cx="4261435" cy="545400"/>
            <a:chOff x="907161" y="3859475"/>
            <a:chExt cx="3965601" cy="545400"/>
          </a:xfrm>
        </p:grpSpPr>
        <p:sp>
          <p:nvSpPr>
            <p:cNvPr id="223" name="Google Shape;223;p29"/>
            <p:cNvSpPr txBox="1"/>
            <p:nvPr/>
          </p:nvSpPr>
          <p:spPr>
            <a:xfrm>
              <a:off x="907161" y="3859475"/>
              <a:ext cx="22251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It can be explained easier than a standard NN thanks to the trajectories 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3241063" y="3928475"/>
              <a:ext cx="1631700" cy="407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Physical meaning</a:t>
              </a:r>
              <a:endParaRPr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25" name="Google Shape;225;p29"/>
          <p:cNvSpPr/>
          <p:nvPr/>
        </p:nvSpPr>
        <p:spPr>
          <a:xfrm>
            <a:off x="5742000" y="1654275"/>
            <a:ext cx="2699100" cy="2699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NeuralODEs</a:t>
            </a:r>
            <a:endParaRPr sz="2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226" name="Google Shape;226;p29"/>
          <p:cNvCxnSpPr>
            <a:stCxn id="227" idx="2"/>
            <a:endCxn id="224" idx="3"/>
          </p:cNvCxnSpPr>
          <p:nvPr/>
        </p:nvCxnSpPr>
        <p:spPr>
          <a:xfrm rot="10800000">
            <a:off x="4720336" y="4532275"/>
            <a:ext cx="1317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9"/>
          <p:cNvCxnSpPr>
            <a:stCxn id="229" idx="2"/>
            <a:endCxn id="221" idx="3"/>
          </p:cNvCxnSpPr>
          <p:nvPr/>
        </p:nvCxnSpPr>
        <p:spPr>
          <a:xfrm flipH="1">
            <a:off x="4706352" y="3749931"/>
            <a:ext cx="6279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29"/>
          <p:cNvCxnSpPr>
            <a:stCxn id="231" idx="2"/>
            <a:endCxn id="215" idx="3"/>
          </p:cNvCxnSpPr>
          <p:nvPr/>
        </p:nvCxnSpPr>
        <p:spPr>
          <a:xfrm flipH="1">
            <a:off x="4700963" y="2186444"/>
            <a:ext cx="6333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9"/>
          <p:cNvCxnSpPr>
            <a:stCxn id="233" idx="2"/>
            <a:endCxn id="218" idx="3"/>
          </p:cNvCxnSpPr>
          <p:nvPr/>
        </p:nvCxnSpPr>
        <p:spPr>
          <a:xfrm rot="10800000">
            <a:off x="4700981" y="2968788"/>
            <a:ext cx="43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9"/>
          <p:cNvCxnSpPr/>
          <p:nvPr/>
        </p:nvCxnSpPr>
        <p:spPr>
          <a:xfrm rot="10800000">
            <a:off x="4720338" y="1408075"/>
            <a:ext cx="1317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9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27897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Conclusions</a:t>
            </a:r>
            <a:endParaRPr sz="3600"/>
          </a:p>
        </p:txBody>
      </p:sp>
      <p:grpSp>
        <p:nvGrpSpPr>
          <p:cNvPr id="236" name="Google Shape;236;p29"/>
          <p:cNvGrpSpPr/>
          <p:nvPr/>
        </p:nvGrpSpPr>
        <p:grpSpPr>
          <a:xfrm>
            <a:off x="5193357" y="1850291"/>
            <a:ext cx="548646" cy="548660"/>
            <a:chOff x="7975367" y="1371013"/>
            <a:chExt cx="615212" cy="615296"/>
          </a:xfrm>
        </p:grpSpPr>
        <p:sp>
          <p:nvSpPr>
            <p:cNvPr id="237" name="Google Shape;237;p29"/>
            <p:cNvSpPr/>
            <p:nvPr/>
          </p:nvSpPr>
          <p:spPr>
            <a:xfrm>
              <a:off x="7975367" y="1371013"/>
              <a:ext cx="615212" cy="615296"/>
            </a:xfrm>
            <a:custGeom>
              <a:avLst/>
              <a:gdLst/>
              <a:ahLst/>
              <a:cxnLst/>
              <a:rect l="l" t="t" r="r" b="b"/>
              <a:pathLst>
                <a:path w="16785" h="16785" extrusionOk="0">
                  <a:moveTo>
                    <a:pt x="8392" y="0"/>
                  </a:moveTo>
                  <a:cubicBezTo>
                    <a:pt x="3769" y="0"/>
                    <a:pt x="0" y="3737"/>
                    <a:pt x="0" y="8393"/>
                  </a:cubicBezTo>
                  <a:cubicBezTo>
                    <a:pt x="0" y="13016"/>
                    <a:pt x="3769" y="16785"/>
                    <a:pt x="8392" y="16785"/>
                  </a:cubicBezTo>
                  <a:cubicBezTo>
                    <a:pt x="13048" y="16785"/>
                    <a:pt x="16785" y="13016"/>
                    <a:pt x="16785" y="8393"/>
                  </a:cubicBezTo>
                  <a:cubicBezTo>
                    <a:pt x="16785" y="3737"/>
                    <a:pt x="13048" y="0"/>
                    <a:pt x="839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8105439" y="1634695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8110755" y="1500924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9"/>
          <p:cNvGrpSpPr/>
          <p:nvPr/>
        </p:nvGrpSpPr>
        <p:grpSpPr>
          <a:xfrm>
            <a:off x="5741992" y="1133742"/>
            <a:ext cx="548646" cy="548660"/>
            <a:chOff x="8173192" y="542626"/>
            <a:chExt cx="615212" cy="615296"/>
          </a:xfrm>
        </p:grpSpPr>
        <p:sp>
          <p:nvSpPr>
            <p:cNvPr id="241" name="Google Shape;241;p29"/>
            <p:cNvSpPr/>
            <p:nvPr/>
          </p:nvSpPr>
          <p:spPr>
            <a:xfrm>
              <a:off x="8173192" y="542626"/>
              <a:ext cx="615212" cy="615296"/>
            </a:xfrm>
            <a:custGeom>
              <a:avLst/>
              <a:gdLst/>
              <a:ahLst/>
              <a:cxnLst/>
              <a:rect l="l" t="t" r="r" b="b"/>
              <a:pathLst>
                <a:path w="16785" h="16785" extrusionOk="0">
                  <a:moveTo>
                    <a:pt x="8392" y="0"/>
                  </a:moveTo>
                  <a:cubicBezTo>
                    <a:pt x="3769" y="0"/>
                    <a:pt x="0" y="3737"/>
                    <a:pt x="0" y="8393"/>
                  </a:cubicBezTo>
                  <a:cubicBezTo>
                    <a:pt x="0" y="13016"/>
                    <a:pt x="3769" y="16785"/>
                    <a:pt x="8392" y="16785"/>
                  </a:cubicBezTo>
                  <a:cubicBezTo>
                    <a:pt x="13048" y="16785"/>
                    <a:pt x="16785" y="13016"/>
                    <a:pt x="16785" y="8393"/>
                  </a:cubicBezTo>
                  <a:cubicBezTo>
                    <a:pt x="16785" y="3737"/>
                    <a:pt x="13048" y="0"/>
                    <a:pt x="839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29"/>
            <p:cNvGrpSpPr/>
            <p:nvPr/>
          </p:nvGrpSpPr>
          <p:grpSpPr>
            <a:xfrm>
              <a:off x="8305724" y="675556"/>
              <a:ext cx="350166" cy="349434"/>
              <a:chOff x="3541011" y="1508594"/>
              <a:chExt cx="350166" cy="349434"/>
            </a:xfrm>
          </p:grpSpPr>
          <p:sp>
            <p:nvSpPr>
              <p:cNvPr id="243" name="Google Shape;243;p29"/>
              <p:cNvSpPr/>
              <p:nvPr/>
            </p:nvSpPr>
            <p:spPr>
              <a:xfrm>
                <a:off x="3600879" y="1568270"/>
                <a:ext cx="230049" cy="289758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9104" extrusionOk="0">
                    <a:moveTo>
                      <a:pt x="3810" y="3781"/>
                    </a:moveTo>
                    <a:cubicBezTo>
                      <a:pt x="4001" y="3781"/>
                      <a:pt x="4156" y="3936"/>
                      <a:pt x="4156" y="4138"/>
                    </a:cubicBezTo>
                    <a:lnTo>
                      <a:pt x="4156" y="4472"/>
                    </a:lnTo>
                    <a:cubicBezTo>
                      <a:pt x="4144" y="4757"/>
                      <a:pt x="3906" y="4995"/>
                      <a:pt x="3632" y="4995"/>
                    </a:cubicBezTo>
                    <a:cubicBezTo>
                      <a:pt x="3334" y="4995"/>
                      <a:pt x="3108" y="4757"/>
                      <a:pt x="3108" y="4472"/>
                    </a:cubicBezTo>
                    <a:lnTo>
                      <a:pt x="3108" y="4138"/>
                    </a:lnTo>
                    <a:cubicBezTo>
                      <a:pt x="3108" y="3936"/>
                      <a:pt x="3275" y="3781"/>
                      <a:pt x="3465" y="3781"/>
                    </a:cubicBezTo>
                    <a:close/>
                    <a:moveTo>
                      <a:pt x="3787" y="5329"/>
                    </a:moveTo>
                    <a:lnTo>
                      <a:pt x="3787" y="5400"/>
                    </a:lnTo>
                    <a:cubicBezTo>
                      <a:pt x="3810" y="5460"/>
                      <a:pt x="3822" y="5519"/>
                      <a:pt x="3846" y="5567"/>
                    </a:cubicBezTo>
                    <a:lnTo>
                      <a:pt x="3632" y="5781"/>
                    </a:lnTo>
                    <a:lnTo>
                      <a:pt x="3596" y="5781"/>
                    </a:lnTo>
                    <a:lnTo>
                      <a:pt x="3370" y="5567"/>
                    </a:lnTo>
                    <a:cubicBezTo>
                      <a:pt x="3406" y="5519"/>
                      <a:pt x="3417" y="5460"/>
                      <a:pt x="3417" y="5400"/>
                    </a:cubicBezTo>
                    <a:lnTo>
                      <a:pt x="3417" y="5329"/>
                    </a:lnTo>
                    <a:close/>
                    <a:moveTo>
                      <a:pt x="3617" y="361"/>
                    </a:moveTo>
                    <a:cubicBezTo>
                      <a:pt x="4471" y="361"/>
                      <a:pt x="5286" y="670"/>
                      <a:pt x="5918" y="1257"/>
                    </a:cubicBezTo>
                    <a:cubicBezTo>
                      <a:pt x="6573" y="1888"/>
                      <a:pt x="6942" y="2733"/>
                      <a:pt x="6942" y="3638"/>
                    </a:cubicBezTo>
                    <a:cubicBezTo>
                      <a:pt x="6906" y="4281"/>
                      <a:pt x="6692" y="4936"/>
                      <a:pt x="6323" y="5484"/>
                    </a:cubicBezTo>
                    <a:cubicBezTo>
                      <a:pt x="5953" y="6019"/>
                      <a:pt x="5430" y="6436"/>
                      <a:pt x="4822" y="6674"/>
                    </a:cubicBezTo>
                    <a:cubicBezTo>
                      <a:pt x="4620" y="6758"/>
                      <a:pt x="4501" y="6948"/>
                      <a:pt x="4501" y="7139"/>
                    </a:cubicBezTo>
                    <a:lnTo>
                      <a:pt x="4501" y="7591"/>
                    </a:lnTo>
                    <a:cubicBezTo>
                      <a:pt x="4501" y="7662"/>
                      <a:pt x="4489" y="7722"/>
                      <a:pt x="4441" y="7781"/>
                    </a:cubicBezTo>
                    <a:lnTo>
                      <a:pt x="4287" y="8032"/>
                    </a:lnTo>
                    <a:cubicBezTo>
                      <a:pt x="4263" y="8043"/>
                      <a:pt x="4251" y="8079"/>
                      <a:pt x="4251" y="8091"/>
                    </a:cubicBezTo>
                    <a:lnTo>
                      <a:pt x="3025" y="8091"/>
                    </a:lnTo>
                    <a:cubicBezTo>
                      <a:pt x="3013" y="8079"/>
                      <a:pt x="3013" y="8043"/>
                      <a:pt x="3001" y="8032"/>
                    </a:cubicBezTo>
                    <a:lnTo>
                      <a:pt x="2834" y="7781"/>
                    </a:lnTo>
                    <a:cubicBezTo>
                      <a:pt x="2786" y="7722"/>
                      <a:pt x="2775" y="7651"/>
                      <a:pt x="2775" y="7591"/>
                    </a:cubicBezTo>
                    <a:lnTo>
                      <a:pt x="2775" y="6067"/>
                    </a:lnTo>
                    <a:cubicBezTo>
                      <a:pt x="2775" y="5996"/>
                      <a:pt x="2822" y="5936"/>
                      <a:pt x="2882" y="5900"/>
                    </a:cubicBezTo>
                    <a:lnTo>
                      <a:pt x="3167" y="5769"/>
                    </a:lnTo>
                    <a:lnTo>
                      <a:pt x="3417" y="6019"/>
                    </a:lnTo>
                    <a:cubicBezTo>
                      <a:pt x="3477" y="6079"/>
                      <a:pt x="3560" y="6127"/>
                      <a:pt x="3656" y="6127"/>
                    </a:cubicBezTo>
                    <a:cubicBezTo>
                      <a:pt x="3751" y="6127"/>
                      <a:pt x="3834" y="6103"/>
                      <a:pt x="3894" y="6019"/>
                    </a:cubicBezTo>
                    <a:lnTo>
                      <a:pt x="4144" y="5769"/>
                    </a:lnTo>
                    <a:lnTo>
                      <a:pt x="4429" y="5900"/>
                    </a:lnTo>
                    <a:cubicBezTo>
                      <a:pt x="4489" y="5936"/>
                      <a:pt x="4537" y="5996"/>
                      <a:pt x="4537" y="6067"/>
                    </a:cubicBezTo>
                    <a:lnTo>
                      <a:pt x="4537" y="6198"/>
                    </a:lnTo>
                    <a:cubicBezTo>
                      <a:pt x="4537" y="6293"/>
                      <a:pt x="4608" y="6365"/>
                      <a:pt x="4703" y="6365"/>
                    </a:cubicBezTo>
                    <a:cubicBezTo>
                      <a:pt x="4787" y="6365"/>
                      <a:pt x="4858" y="6293"/>
                      <a:pt x="4858" y="6198"/>
                    </a:cubicBezTo>
                    <a:lnTo>
                      <a:pt x="4858" y="6067"/>
                    </a:lnTo>
                    <a:cubicBezTo>
                      <a:pt x="4858" y="5877"/>
                      <a:pt x="4763" y="5698"/>
                      <a:pt x="4584" y="5626"/>
                    </a:cubicBezTo>
                    <a:lnTo>
                      <a:pt x="4179" y="5412"/>
                    </a:lnTo>
                    <a:lnTo>
                      <a:pt x="4179" y="5400"/>
                    </a:lnTo>
                    <a:lnTo>
                      <a:pt x="4179" y="5162"/>
                    </a:lnTo>
                    <a:cubicBezTo>
                      <a:pt x="4382" y="5007"/>
                      <a:pt x="4525" y="4757"/>
                      <a:pt x="4525" y="4472"/>
                    </a:cubicBezTo>
                    <a:lnTo>
                      <a:pt x="4525" y="4138"/>
                    </a:lnTo>
                    <a:cubicBezTo>
                      <a:pt x="4525" y="3757"/>
                      <a:pt x="4227" y="3448"/>
                      <a:pt x="3834" y="3448"/>
                    </a:cubicBezTo>
                    <a:lnTo>
                      <a:pt x="3489" y="3448"/>
                    </a:lnTo>
                    <a:cubicBezTo>
                      <a:pt x="3120" y="3448"/>
                      <a:pt x="2810" y="3745"/>
                      <a:pt x="2810" y="4138"/>
                    </a:cubicBezTo>
                    <a:lnTo>
                      <a:pt x="2810" y="4472"/>
                    </a:lnTo>
                    <a:cubicBezTo>
                      <a:pt x="2810" y="4757"/>
                      <a:pt x="2941" y="4995"/>
                      <a:pt x="3156" y="5162"/>
                    </a:cubicBezTo>
                    <a:lnTo>
                      <a:pt x="3156" y="5400"/>
                    </a:lnTo>
                    <a:lnTo>
                      <a:pt x="3156" y="5412"/>
                    </a:lnTo>
                    <a:lnTo>
                      <a:pt x="2751" y="5626"/>
                    </a:lnTo>
                    <a:cubicBezTo>
                      <a:pt x="2572" y="5710"/>
                      <a:pt x="2465" y="5877"/>
                      <a:pt x="2465" y="6067"/>
                    </a:cubicBezTo>
                    <a:lnTo>
                      <a:pt x="2465" y="6674"/>
                    </a:lnTo>
                    <a:cubicBezTo>
                      <a:pt x="1882" y="6460"/>
                      <a:pt x="1381" y="6055"/>
                      <a:pt x="1012" y="5567"/>
                    </a:cubicBezTo>
                    <a:cubicBezTo>
                      <a:pt x="572" y="4984"/>
                      <a:pt x="369" y="4281"/>
                      <a:pt x="381" y="3567"/>
                    </a:cubicBezTo>
                    <a:cubicBezTo>
                      <a:pt x="393" y="2745"/>
                      <a:pt x="727" y="1959"/>
                      <a:pt x="1310" y="1364"/>
                    </a:cubicBezTo>
                    <a:cubicBezTo>
                      <a:pt x="1882" y="769"/>
                      <a:pt x="2655" y="412"/>
                      <a:pt x="3477" y="364"/>
                    </a:cubicBezTo>
                    <a:cubicBezTo>
                      <a:pt x="3524" y="362"/>
                      <a:pt x="3571" y="361"/>
                      <a:pt x="3617" y="361"/>
                    </a:cubicBezTo>
                    <a:close/>
                    <a:moveTo>
                      <a:pt x="4144" y="8424"/>
                    </a:moveTo>
                    <a:lnTo>
                      <a:pt x="4144" y="8782"/>
                    </a:lnTo>
                    <a:lnTo>
                      <a:pt x="3108" y="8794"/>
                    </a:lnTo>
                    <a:cubicBezTo>
                      <a:pt x="3108" y="8794"/>
                      <a:pt x="3096" y="8794"/>
                      <a:pt x="3096" y="8782"/>
                    </a:cubicBezTo>
                    <a:lnTo>
                      <a:pt x="3096" y="8424"/>
                    </a:lnTo>
                    <a:close/>
                    <a:moveTo>
                      <a:pt x="3635" y="0"/>
                    </a:moveTo>
                    <a:cubicBezTo>
                      <a:pt x="3563" y="0"/>
                      <a:pt x="3490" y="2"/>
                      <a:pt x="3417" y="7"/>
                    </a:cubicBezTo>
                    <a:cubicBezTo>
                      <a:pt x="2513" y="54"/>
                      <a:pt x="1667" y="435"/>
                      <a:pt x="1024" y="1114"/>
                    </a:cubicBezTo>
                    <a:cubicBezTo>
                      <a:pt x="381" y="1769"/>
                      <a:pt x="24" y="2626"/>
                      <a:pt x="12" y="3531"/>
                    </a:cubicBezTo>
                    <a:cubicBezTo>
                      <a:pt x="0" y="4341"/>
                      <a:pt x="238" y="5103"/>
                      <a:pt x="691" y="5734"/>
                    </a:cubicBezTo>
                    <a:cubicBezTo>
                      <a:pt x="1131" y="6317"/>
                      <a:pt x="1739" y="6781"/>
                      <a:pt x="2405" y="7019"/>
                    </a:cubicBezTo>
                    <a:lnTo>
                      <a:pt x="2405" y="7603"/>
                    </a:lnTo>
                    <a:cubicBezTo>
                      <a:pt x="2405" y="7734"/>
                      <a:pt x="2453" y="7865"/>
                      <a:pt x="2524" y="7972"/>
                    </a:cubicBezTo>
                    <a:lnTo>
                      <a:pt x="2691" y="8222"/>
                    </a:lnTo>
                    <a:cubicBezTo>
                      <a:pt x="2739" y="8282"/>
                      <a:pt x="2751" y="8353"/>
                      <a:pt x="2751" y="8413"/>
                    </a:cubicBezTo>
                    <a:lnTo>
                      <a:pt x="2751" y="8770"/>
                    </a:lnTo>
                    <a:cubicBezTo>
                      <a:pt x="2751" y="8948"/>
                      <a:pt x="2894" y="9103"/>
                      <a:pt x="3072" y="9103"/>
                    </a:cubicBezTo>
                    <a:lnTo>
                      <a:pt x="4108" y="9103"/>
                    </a:lnTo>
                    <a:cubicBezTo>
                      <a:pt x="4287" y="9103"/>
                      <a:pt x="4429" y="8948"/>
                      <a:pt x="4429" y="8770"/>
                    </a:cubicBezTo>
                    <a:lnTo>
                      <a:pt x="4429" y="8413"/>
                    </a:lnTo>
                    <a:cubicBezTo>
                      <a:pt x="4429" y="8341"/>
                      <a:pt x="4441" y="8282"/>
                      <a:pt x="4489" y="8222"/>
                    </a:cubicBezTo>
                    <a:lnTo>
                      <a:pt x="4656" y="7972"/>
                    </a:lnTo>
                    <a:cubicBezTo>
                      <a:pt x="4727" y="7865"/>
                      <a:pt x="4775" y="7734"/>
                      <a:pt x="4775" y="7603"/>
                    </a:cubicBezTo>
                    <a:lnTo>
                      <a:pt x="4775" y="7150"/>
                    </a:lnTo>
                    <a:cubicBezTo>
                      <a:pt x="4775" y="7079"/>
                      <a:pt x="4822" y="7008"/>
                      <a:pt x="4894" y="6984"/>
                    </a:cubicBezTo>
                    <a:cubicBezTo>
                      <a:pt x="5561" y="6734"/>
                      <a:pt x="6132" y="6269"/>
                      <a:pt x="6549" y="5698"/>
                    </a:cubicBezTo>
                    <a:cubicBezTo>
                      <a:pt x="6966" y="5079"/>
                      <a:pt x="7180" y="4388"/>
                      <a:pt x="7180" y="3638"/>
                    </a:cubicBezTo>
                    <a:cubicBezTo>
                      <a:pt x="7227" y="2614"/>
                      <a:pt x="6823" y="1674"/>
                      <a:pt x="6096" y="995"/>
                    </a:cubicBezTo>
                    <a:cubicBezTo>
                      <a:pt x="5422" y="354"/>
                      <a:pt x="4564" y="0"/>
                      <a:pt x="36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3541011" y="1677980"/>
                <a:ext cx="4891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1369" y="334"/>
                    </a:lnTo>
                    <a:cubicBezTo>
                      <a:pt x="1465" y="334"/>
                      <a:pt x="1536" y="251"/>
                      <a:pt x="1536" y="167"/>
                    </a:cubicBezTo>
                    <a:cubicBezTo>
                      <a:pt x="1536" y="72"/>
                      <a:pt x="1465" y="1"/>
                      <a:pt x="1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3842259" y="1677980"/>
                <a:ext cx="4891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34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7" y="334"/>
                    </a:cubicBezTo>
                    <a:lnTo>
                      <a:pt x="1370" y="334"/>
                    </a:lnTo>
                    <a:cubicBezTo>
                      <a:pt x="1465" y="334"/>
                      <a:pt x="1537" y="251"/>
                      <a:pt x="1537" y="167"/>
                    </a:cubicBezTo>
                    <a:cubicBezTo>
                      <a:pt x="1537" y="72"/>
                      <a:pt x="1465" y="1"/>
                      <a:pt x="1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>
                <a:off x="3711161" y="1508594"/>
                <a:ext cx="10248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52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1370"/>
                    </a:lnTo>
                    <a:cubicBezTo>
                      <a:pt x="0" y="1453"/>
                      <a:pt x="72" y="1525"/>
                      <a:pt x="167" y="1525"/>
                    </a:cubicBezTo>
                    <a:cubicBezTo>
                      <a:pt x="250" y="1525"/>
                      <a:pt x="322" y="1453"/>
                      <a:pt x="322" y="1370"/>
                    </a:cubicBezTo>
                    <a:lnTo>
                      <a:pt x="322" y="155"/>
                    </a:lnTo>
                    <a:cubicBezTo>
                      <a:pt x="310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3633470" y="1792018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525" y="1"/>
                    </a:moveTo>
                    <a:cubicBezTo>
                      <a:pt x="470" y="1"/>
                      <a:pt x="413" y="30"/>
                      <a:pt x="381" y="85"/>
                    </a:cubicBezTo>
                    <a:lnTo>
                      <a:pt x="48" y="680"/>
                    </a:lnTo>
                    <a:cubicBezTo>
                      <a:pt x="0" y="751"/>
                      <a:pt x="24" y="859"/>
                      <a:pt x="107" y="894"/>
                    </a:cubicBezTo>
                    <a:cubicBezTo>
                      <a:pt x="131" y="918"/>
                      <a:pt x="167" y="918"/>
                      <a:pt x="179" y="918"/>
                    </a:cubicBezTo>
                    <a:cubicBezTo>
                      <a:pt x="238" y="918"/>
                      <a:pt x="286" y="882"/>
                      <a:pt x="310" y="835"/>
                    </a:cubicBezTo>
                    <a:lnTo>
                      <a:pt x="655" y="240"/>
                    </a:lnTo>
                    <a:cubicBezTo>
                      <a:pt x="715" y="156"/>
                      <a:pt x="679" y="61"/>
                      <a:pt x="608" y="25"/>
                    </a:cubicBezTo>
                    <a:cubicBezTo>
                      <a:pt x="583" y="9"/>
                      <a:pt x="554" y="1"/>
                      <a:pt x="5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9"/>
              <p:cNvSpPr/>
              <p:nvPr/>
            </p:nvSpPr>
            <p:spPr>
              <a:xfrm>
                <a:off x="3775962" y="1545195"/>
                <a:ext cx="22757" cy="2899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1" extrusionOk="0">
                    <a:moveTo>
                      <a:pt x="534" y="1"/>
                    </a:moveTo>
                    <a:cubicBezTo>
                      <a:pt x="476" y="1"/>
                      <a:pt x="418" y="28"/>
                      <a:pt x="393" y="77"/>
                    </a:cubicBezTo>
                    <a:lnTo>
                      <a:pt x="48" y="672"/>
                    </a:lnTo>
                    <a:cubicBezTo>
                      <a:pt x="0" y="744"/>
                      <a:pt x="36" y="851"/>
                      <a:pt x="107" y="898"/>
                    </a:cubicBezTo>
                    <a:cubicBezTo>
                      <a:pt x="131" y="910"/>
                      <a:pt x="167" y="910"/>
                      <a:pt x="179" y="910"/>
                    </a:cubicBezTo>
                    <a:cubicBezTo>
                      <a:pt x="238" y="910"/>
                      <a:pt x="286" y="887"/>
                      <a:pt x="310" y="839"/>
                    </a:cubicBezTo>
                    <a:lnTo>
                      <a:pt x="655" y="244"/>
                    </a:lnTo>
                    <a:cubicBezTo>
                      <a:pt x="714" y="172"/>
                      <a:pt x="691" y="65"/>
                      <a:pt x="607" y="17"/>
                    </a:cubicBezTo>
                    <a:cubicBezTo>
                      <a:pt x="585" y="6"/>
                      <a:pt x="56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>
                <a:off x="3577390" y="160149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199" y="1"/>
                    </a:moveTo>
                    <a:cubicBezTo>
                      <a:pt x="141" y="1"/>
                      <a:pt x="80" y="33"/>
                      <a:pt x="48" y="82"/>
                    </a:cubicBezTo>
                    <a:cubicBezTo>
                      <a:pt x="0" y="153"/>
                      <a:pt x="36" y="261"/>
                      <a:pt x="107" y="308"/>
                    </a:cubicBezTo>
                    <a:lnTo>
                      <a:pt x="703" y="642"/>
                    </a:lnTo>
                    <a:cubicBezTo>
                      <a:pt x="738" y="665"/>
                      <a:pt x="762" y="665"/>
                      <a:pt x="774" y="665"/>
                    </a:cubicBezTo>
                    <a:cubicBezTo>
                      <a:pt x="834" y="665"/>
                      <a:pt x="881" y="630"/>
                      <a:pt x="917" y="594"/>
                    </a:cubicBezTo>
                    <a:cubicBezTo>
                      <a:pt x="976" y="499"/>
                      <a:pt x="941" y="415"/>
                      <a:pt x="869" y="368"/>
                    </a:cubicBezTo>
                    <a:lnTo>
                      <a:pt x="274" y="22"/>
                    </a:lnTo>
                    <a:cubicBezTo>
                      <a:pt x="252" y="7"/>
                      <a:pt x="226" y="1"/>
                      <a:pt x="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3823703" y="174360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199" y="1"/>
                    </a:moveTo>
                    <a:cubicBezTo>
                      <a:pt x="141" y="1"/>
                      <a:pt x="81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lnTo>
                      <a:pt x="703" y="641"/>
                    </a:lnTo>
                    <a:cubicBezTo>
                      <a:pt x="738" y="665"/>
                      <a:pt x="762" y="665"/>
                      <a:pt x="774" y="665"/>
                    </a:cubicBezTo>
                    <a:cubicBezTo>
                      <a:pt x="834" y="665"/>
                      <a:pt x="881" y="629"/>
                      <a:pt x="917" y="594"/>
                    </a:cubicBezTo>
                    <a:cubicBezTo>
                      <a:pt x="977" y="510"/>
                      <a:pt x="953" y="415"/>
                      <a:pt x="869" y="368"/>
                    </a:cubicBezTo>
                    <a:lnTo>
                      <a:pt x="274" y="22"/>
                    </a:lnTo>
                    <a:cubicBezTo>
                      <a:pt x="252" y="7"/>
                      <a:pt x="226" y="1"/>
                      <a:pt x="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3775962" y="1792018"/>
                <a:ext cx="22757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9" extrusionOk="0">
                    <a:moveTo>
                      <a:pt x="190" y="1"/>
                    </a:moveTo>
                    <a:cubicBezTo>
                      <a:pt x="160" y="1"/>
                      <a:pt x="132" y="9"/>
                      <a:pt x="107" y="25"/>
                    </a:cubicBezTo>
                    <a:cubicBezTo>
                      <a:pt x="36" y="61"/>
                      <a:pt x="0" y="168"/>
                      <a:pt x="48" y="240"/>
                    </a:cubicBezTo>
                    <a:lnTo>
                      <a:pt x="393" y="835"/>
                    </a:lnTo>
                    <a:cubicBezTo>
                      <a:pt x="417" y="882"/>
                      <a:pt x="476" y="918"/>
                      <a:pt x="524" y="918"/>
                    </a:cubicBezTo>
                    <a:cubicBezTo>
                      <a:pt x="548" y="918"/>
                      <a:pt x="583" y="918"/>
                      <a:pt x="595" y="894"/>
                    </a:cubicBezTo>
                    <a:cubicBezTo>
                      <a:pt x="691" y="859"/>
                      <a:pt x="714" y="751"/>
                      <a:pt x="667" y="680"/>
                    </a:cubicBezTo>
                    <a:lnTo>
                      <a:pt x="333" y="85"/>
                    </a:lnTo>
                    <a:cubicBezTo>
                      <a:pt x="302" y="30"/>
                      <a:pt x="245" y="1"/>
                      <a:pt x="1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3633470" y="1545195"/>
                <a:ext cx="22757" cy="2899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11" extrusionOk="0">
                    <a:moveTo>
                      <a:pt x="181" y="1"/>
                    </a:moveTo>
                    <a:cubicBezTo>
                      <a:pt x="155" y="1"/>
                      <a:pt x="130" y="6"/>
                      <a:pt x="107" y="17"/>
                    </a:cubicBezTo>
                    <a:cubicBezTo>
                      <a:pt x="24" y="65"/>
                      <a:pt x="0" y="172"/>
                      <a:pt x="48" y="244"/>
                    </a:cubicBezTo>
                    <a:lnTo>
                      <a:pt x="381" y="839"/>
                    </a:lnTo>
                    <a:cubicBezTo>
                      <a:pt x="417" y="887"/>
                      <a:pt x="477" y="910"/>
                      <a:pt x="524" y="910"/>
                    </a:cubicBezTo>
                    <a:cubicBezTo>
                      <a:pt x="548" y="910"/>
                      <a:pt x="584" y="910"/>
                      <a:pt x="596" y="898"/>
                    </a:cubicBezTo>
                    <a:cubicBezTo>
                      <a:pt x="679" y="851"/>
                      <a:pt x="715" y="744"/>
                      <a:pt x="667" y="672"/>
                    </a:cubicBezTo>
                    <a:lnTo>
                      <a:pt x="322" y="77"/>
                    </a:lnTo>
                    <a:cubicBezTo>
                      <a:pt x="297" y="28"/>
                      <a:pt x="238" y="1"/>
                      <a:pt x="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3823703" y="160149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778" y="1"/>
                    </a:moveTo>
                    <a:cubicBezTo>
                      <a:pt x="751" y="1"/>
                      <a:pt x="725" y="7"/>
                      <a:pt x="703" y="22"/>
                    </a:cubicBezTo>
                    <a:lnTo>
                      <a:pt x="107" y="368"/>
                    </a:lnTo>
                    <a:cubicBezTo>
                      <a:pt x="36" y="415"/>
                      <a:pt x="0" y="511"/>
                      <a:pt x="48" y="594"/>
                    </a:cubicBezTo>
                    <a:cubicBezTo>
                      <a:pt x="84" y="630"/>
                      <a:pt x="143" y="665"/>
                      <a:pt x="179" y="665"/>
                    </a:cubicBezTo>
                    <a:cubicBezTo>
                      <a:pt x="215" y="665"/>
                      <a:pt x="238" y="665"/>
                      <a:pt x="262" y="653"/>
                    </a:cubicBezTo>
                    <a:lnTo>
                      <a:pt x="857" y="308"/>
                    </a:lnTo>
                    <a:cubicBezTo>
                      <a:pt x="953" y="249"/>
                      <a:pt x="977" y="153"/>
                      <a:pt x="929" y="82"/>
                    </a:cubicBezTo>
                    <a:cubicBezTo>
                      <a:pt x="896" y="33"/>
                      <a:pt x="836" y="1"/>
                      <a:pt x="7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3577390" y="1743608"/>
                <a:ext cx="31095" cy="2119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66" extrusionOk="0">
                    <a:moveTo>
                      <a:pt x="778" y="1"/>
                    </a:moveTo>
                    <a:cubicBezTo>
                      <a:pt x="751" y="1"/>
                      <a:pt x="725" y="7"/>
                      <a:pt x="703" y="22"/>
                    </a:cubicBezTo>
                    <a:lnTo>
                      <a:pt x="107" y="368"/>
                    </a:lnTo>
                    <a:cubicBezTo>
                      <a:pt x="36" y="415"/>
                      <a:pt x="0" y="510"/>
                      <a:pt x="48" y="594"/>
                    </a:cubicBezTo>
                    <a:cubicBezTo>
                      <a:pt x="84" y="629"/>
                      <a:pt x="143" y="665"/>
                      <a:pt x="179" y="665"/>
                    </a:cubicBezTo>
                    <a:cubicBezTo>
                      <a:pt x="214" y="665"/>
                      <a:pt x="238" y="665"/>
                      <a:pt x="262" y="653"/>
                    </a:cubicBezTo>
                    <a:lnTo>
                      <a:pt x="857" y="308"/>
                    </a:lnTo>
                    <a:cubicBezTo>
                      <a:pt x="941" y="260"/>
                      <a:pt x="976" y="153"/>
                      <a:pt x="929" y="82"/>
                    </a:cubicBezTo>
                    <a:cubicBezTo>
                      <a:pt x="896" y="33"/>
                      <a:pt x="835" y="1"/>
                      <a:pt x="7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3732358" y="1593032"/>
                <a:ext cx="71294" cy="6225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956" extrusionOk="0">
                    <a:moveTo>
                      <a:pt x="186" y="1"/>
                    </a:moveTo>
                    <a:cubicBezTo>
                      <a:pt x="103" y="1"/>
                      <a:pt x="34" y="47"/>
                      <a:pt x="13" y="122"/>
                    </a:cubicBezTo>
                    <a:cubicBezTo>
                      <a:pt x="1" y="217"/>
                      <a:pt x="48" y="300"/>
                      <a:pt x="132" y="324"/>
                    </a:cubicBezTo>
                    <a:cubicBezTo>
                      <a:pt x="930" y="527"/>
                      <a:pt x="1584" y="1098"/>
                      <a:pt x="1894" y="1848"/>
                    </a:cubicBezTo>
                    <a:cubicBezTo>
                      <a:pt x="1918" y="1908"/>
                      <a:pt x="1977" y="1955"/>
                      <a:pt x="2037" y="1955"/>
                    </a:cubicBezTo>
                    <a:cubicBezTo>
                      <a:pt x="2061" y="1955"/>
                      <a:pt x="2084" y="1955"/>
                      <a:pt x="2096" y="1943"/>
                    </a:cubicBezTo>
                    <a:cubicBezTo>
                      <a:pt x="2192" y="1908"/>
                      <a:pt x="2239" y="1824"/>
                      <a:pt x="2192" y="1729"/>
                    </a:cubicBezTo>
                    <a:cubicBezTo>
                      <a:pt x="1846" y="884"/>
                      <a:pt x="1108" y="229"/>
                      <a:pt x="215" y="3"/>
                    </a:cubicBezTo>
                    <a:cubicBezTo>
                      <a:pt x="205" y="1"/>
                      <a:pt x="196" y="1"/>
                      <a:pt x="1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6" name="Google Shape;256;p29"/>
          <p:cNvGrpSpPr/>
          <p:nvPr/>
        </p:nvGrpSpPr>
        <p:grpSpPr>
          <a:xfrm>
            <a:off x="4947163" y="2708221"/>
            <a:ext cx="548646" cy="548660"/>
            <a:chOff x="8198042" y="2199388"/>
            <a:chExt cx="615212" cy="615296"/>
          </a:xfrm>
        </p:grpSpPr>
        <p:sp>
          <p:nvSpPr>
            <p:cNvPr id="257" name="Google Shape;257;p29"/>
            <p:cNvSpPr/>
            <p:nvPr/>
          </p:nvSpPr>
          <p:spPr>
            <a:xfrm>
              <a:off x="8198042" y="2199388"/>
              <a:ext cx="615212" cy="615296"/>
            </a:xfrm>
            <a:custGeom>
              <a:avLst/>
              <a:gdLst/>
              <a:ahLst/>
              <a:cxnLst/>
              <a:rect l="l" t="t" r="r" b="b"/>
              <a:pathLst>
                <a:path w="16785" h="16785" extrusionOk="0">
                  <a:moveTo>
                    <a:pt x="8392" y="0"/>
                  </a:moveTo>
                  <a:cubicBezTo>
                    <a:pt x="3769" y="0"/>
                    <a:pt x="0" y="3737"/>
                    <a:pt x="0" y="8393"/>
                  </a:cubicBezTo>
                  <a:cubicBezTo>
                    <a:pt x="0" y="13016"/>
                    <a:pt x="3769" y="16785"/>
                    <a:pt x="8392" y="16785"/>
                  </a:cubicBezTo>
                  <a:cubicBezTo>
                    <a:pt x="13048" y="16785"/>
                    <a:pt x="16785" y="13016"/>
                    <a:pt x="16785" y="8393"/>
                  </a:cubicBezTo>
                  <a:cubicBezTo>
                    <a:pt x="16785" y="3737"/>
                    <a:pt x="13048" y="0"/>
                    <a:pt x="839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29"/>
            <p:cNvGrpSpPr/>
            <p:nvPr/>
          </p:nvGrpSpPr>
          <p:grpSpPr>
            <a:xfrm>
              <a:off x="8333035" y="2321360"/>
              <a:ext cx="345265" cy="349848"/>
              <a:chOff x="3979435" y="1976585"/>
              <a:chExt cx="345265" cy="349848"/>
            </a:xfrm>
          </p:grpSpPr>
          <p:sp>
            <p:nvSpPr>
              <p:cNvPr id="259" name="Google Shape;259;p29"/>
              <p:cNvSpPr/>
              <p:nvPr/>
            </p:nvSpPr>
            <p:spPr>
              <a:xfrm>
                <a:off x="3979435" y="1976585"/>
                <a:ext cx="345265" cy="349848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10992" extrusionOk="0">
                    <a:moveTo>
                      <a:pt x="6632" y="322"/>
                    </a:moveTo>
                    <a:cubicBezTo>
                      <a:pt x="6859" y="322"/>
                      <a:pt x="7013" y="501"/>
                      <a:pt x="7013" y="715"/>
                    </a:cubicBezTo>
                    <a:cubicBezTo>
                      <a:pt x="7013" y="929"/>
                      <a:pt x="6835" y="1096"/>
                      <a:pt x="6632" y="1096"/>
                    </a:cubicBezTo>
                    <a:lnTo>
                      <a:pt x="4906" y="1096"/>
                    </a:lnTo>
                    <a:cubicBezTo>
                      <a:pt x="4680" y="1096"/>
                      <a:pt x="4513" y="918"/>
                      <a:pt x="4513" y="715"/>
                    </a:cubicBezTo>
                    <a:cubicBezTo>
                      <a:pt x="4513" y="489"/>
                      <a:pt x="4692" y="322"/>
                      <a:pt x="4906" y="322"/>
                    </a:cubicBezTo>
                    <a:close/>
                    <a:moveTo>
                      <a:pt x="5966" y="1429"/>
                    </a:moveTo>
                    <a:lnTo>
                      <a:pt x="5966" y="1965"/>
                    </a:lnTo>
                    <a:lnTo>
                      <a:pt x="5561" y="1965"/>
                    </a:lnTo>
                    <a:lnTo>
                      <a:pt x="5561" y="1429"/>
                    </a:lnTo>
                    <a:close/>
                    <a:moveTo>
                      <a:pt x="5775" y="2289"/>
                    </a:moveTo>
                    <a:cubicBezTo>
                      <a:pt x="6988" y="2289"/>
                      <a:pt x="8193" y="2825"/>
                      <a:pt x="9026" y="3835"/>
                    </a:cubicBezTo>
                    <a:cubicBezTo>
                      <a:pt x="10466" y="5620"/>
                      <a:pt x="10204" y="8276"/>
                      <a:pt x="8407" y="9728"/>
                    </a:cubicBezTo>
                    <a:cubicBezTo>
                      <a:pt x="7623" y="10362"/>
                      <a:pt x="6686" y="10670"/>
                      <a:pt x="5757" y="10670"/>
                    </a:cubicBezTo>
                    <a:cubicBezTo>
                      <a:pt x="4540" y="10670"/>
                      <a:pt x="3337" y="10141"/>
                      <a:pt x="2513" y="9121"/>
                    </a:cubicBezTo>
                    <a:cubicBezTo>
                      <a:pt x="429" y="6561"/>
                      <a:pt x="2001" y="2715"/>
                      <a:pt x="5251" y="2322"/>
                    </a:cubicBezTo>
                    <a:cubicBezTo>
                      <a:pt x="5425" y="2300"/>
                      <a:pt x="5601" y="2289"/>
                      <a:pt x="5775" y="2289"/>
                    </a:cubicBezTo>
                    <a:close/>
                    <a:moveTo>
                      <a:pt x="4906" y="1"/>
                    </a:moveTo>
                    <a:cubicBezTo>
                      <a:pt x="4501" y="1"/>
                      <a:pt x="4192" y="322"/>
                      <a:pt x="4192" y="715"/>
                    </a:cubicBezTo>
                    <a:cubicBezTo>
                      <a:pt x="4192" y="1108"/>
                      <a:pt x="4513" y="1429"/>
                      <a:pt x="4906" y="1429"/>
                    </a:cubicBezTo>
                    <a:lnTo>
                      <a:pt x="5239" y="1429"/>
                    </a:lnTo>
                    <a:lnTo>
                      <a:pt x="5239" y="1989"/>
                    </a:lnTo>
                    <a:cubicBezTo>
                      <a:pt x="1727" y="2394"/>
                      <a:pt x="1" y="6561"/>
                      <a:pt x="2263" y="9323"/>
                    </a:cubicBezTo>
                    <a:cubicBezTo>
                      <a:pt x="3160" y="10423"/>
                      <a:pt x="4463" y="10991"/>
                      <a:pt x="5774" y="10991"/>
                    </a:cubicBezTo>
                    <a:cubicBezTo>
                      <a:pt x="6777" y="10991"/>
                      <a:pt x="7785" y="10659"/>
                      <a:pt x="8621" y="9978"/>
                    </a:cubicBezTo>
                    <a:cubicBezTo>
                      <a:pt x="10550" y="8407"/>
                      <a:pt x="10847" y="5549"/>
                      <a:pt x="9264" y="3632"/>
                    </a:cubicBezTo>
                    <a:cubicBezTo>
                      <a:pt x="8490" y="2680"/>
                      <a:pt x="7406" y="2120"/>
                      <a:pt x="6287" y="1989"/>
                    </a:cubicBezTo>
                    <a:lnTo>
                      <a:pt x="6287" y="1429"/>
                    </a:lnTo>
                    <a:lnTo>
                      <a:pt x="6632" y="1429"/>
                    </a:lnTo>
                    <a:cubicBezTo>
                      <a:pt x="7037" y="1429"/>
                      <a:pt x="7347" y="1096"/>
                      <a:pt x="7347" y="715"/>
                    </a:cubicBezTo>
                    <a:cubicBezTo>
                      <a:pt x="7347" y="310"/>
                      <a:pt x="7013" y="1"/>
                      <a:pt x="6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4044236" y="2176685"/>
                <a:ext cx="144783" cy="123077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3867" extrusionOk="0">
                    <a:moveTo>
                      <a:pt x="203" y="0"/>
                    </a:moveTo>
                    <a:cubicBezTo>
                      <a:pt x="108" y="0"/>
                      <a:pt x="36" y="84"/>
                      <a:pt x="36" y="167"/>
                    </a:cubicBezTo>
                    <a:cubicBezTo>
                      <a:pt x="36" y="215"/>
                      <a:pt x="1" y="977"/>
                      <a:pt x="405" y="1822"/>
                    </a:cubicBezTo>
                    <a:cubicBezTo>
                      <a:pt x="667" y="2346"/>
                      <a:pt x="1048" y="2798"/>
                      <a:pt x="1525" y="3143"/>
                    </a:cubicBezTo>
                    <a:cubicBezTo>
                      <a:pt x="2186" y="3633"/>
                      <a:pt x="2944" y="3867"/>
                      <a:pt x="3694" y="3867"/>
                    </a:cubicBezTo>
                    <a:cubicBezTo>
                      <a:pt x="3929" y="3867"/>
                      <a:pt x="4164" y="3844"/>
                      <a:pt x="4394" y="3798"/>
                    </a:cubicBezTo>
                    <a:cubicBezTo>
                      <a:pt x="4489" y="3786"/>
                      <a:pt x="4549" y="3691"/>
                      <a:pt x="4537" y="3608"/>
                    </a:cubicBezTo>
                    <a:cubicBezTo>
                      <a:pt x="4526" y="3543"/>
                      <a:pt x="4446" y="3487"/>
                      <a:pt x="4368" y="3487"/>
                    </a:cubicBezTo>
                    <a:cubicBezTo>
                      <a:pt x="4361" y="3487"/>
                      <a:pt x="4354" y="3488"/>
                      <a:pt x="4346" y="3489"/>
                    </a:cubicBezTo>
                    <a:cubicBezTo>
                      <a:pt x="4139" y="3526"/>
                      <a:pt x="3932" y="3545"/>
                      <a:pt x="3725" y="3545"/>
                    </a:cubicBezTo>
                    <a:cubicBezTo>
                      <a:pt x="3018" y="3545"/>
                      <a:pt x="2326" y="3324"/>
                      <a:pt x="1727" y="2882"/>
                    </a:cubicBezTo>
                    <a:cubicBezTo>
                      <a:pt x="275" y="1810"/>
                      <a:pt x="370" y="167"/>
                      <a:pt x="370" y="167"/>
                    </a:cubicBezTo>
                    <a:cubicBezTo>
                      <a:pt x="370" y="84"/>
                      <a:pt x="29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4046910" y="2065957"/>
                <a:ext cx="204269" cy="100893"/>
              </a:xfrm>
              <a:custGeom>
                <a:avLst/>
                <a:gdLst/>
                <a:ahLst/>
                <a:cxnLst/>
                <a:rect l="l" t="t" r="r" b="b"/>
                <a:pathLst>
                  <a:path w="6418" h="3170" extrusionOk="0">
                    <a:moveTo>
                      <a:pt x="3655" y="1"/>
                    </a:moveTo>
                    <a:cubicBezTo>
                      <a:pt x="1971" y="1"/>
                      <a:pt x="367" y="1170"/>
                      <a:pt x="12" y="3003"/>
                    </a:cubicBezTo>
                    <a:cubicBezTo>
                      <a:pt x="0" y="3086"/>
                      <a:pt x="71" y="3170"/>
                      <a:pt x="179" y="3170"/>
                    </a:cubicBezTo>
                    <a:cubicBezTo>
                      <a:pt x="250" y="3170"/>
                      <a:pt x="333" y="3110"/>
                      <a:pt x="345" y="3039"/>
                    </a:cubicBezTo>
                    <a:cubicBezTo>
                      <a:pt x="667" y="1358"/>
                      <a:pt x="2122" y="299"/>
                      <a:pt x="3652" y="299"/>
                    </a:cubicBezTo>
                    <a:cubicBezTo>
                      <a:pt x="4332" y="299"/>
                      <a:pt x="5027" y="509"/>
                      <a:pt x="5644" y="967"/>
                    </a:cubicBezTo>
                    <a:cubicBezTo>
                      <a:pt x="5822" y="1098"/>
                      <a:pt x="5965" y="1241"/>
                      <a:pt x="6120" y="1396"/>
                    </a:cubicBezTo>
                    <a:cubicBezTo>
                      <a:pt x="6155" y="1431"/>
                      <a:pt x="6208" y="1454"/>
                      <a:pt x="6257" y="1454"/>
                    </a:cubicBezTo>
                    <a:cubicBezTo>
                      <a:pt x="6290" y="1454"/>
                      <a:pt x="6322" y="1443"/>
                      <a:pt x="6346" y="1419"/>
                    </a:cubicBezTo>
                    <a:cubicBezTo>
                      <a:pt x="6406" y="1360"/>
                      <a:pt x="6417" y="1253"/>
                      <a:pt x="6358" y="1193"/>
                    </a:cubicBezTo>
                    <a:cubicBezTo>
                      <a:pt x="6191" y="1027"/>
                      <a:pt x="6025" y="860"/>
                      <a:pt x="5834" y="729"/>
                    </a:cubicBezTo>
                    <a:cubicBezTo>
                      <a:pt x="5159" y="229"/>
                      <a:pt x="4399" y="1"/>
                      <a:pt x="36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4195735" y="2118027"/>
                <a:ext cx="84247" cy="174224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5474" extrusionOk="0">
                    <a:moveTo>
                      <a:pt x="1952" y="0"/>
                    </a:moveTo>
                    <a:cubicBezTo>
                      <a:pt x="1920" y="0"/>
                      <a:pt x="1888" y="11"/>
                      <a:pt x="1861" y="33"/>
                    </a:cubicBezTo>
                    <a:cubicBezTo>
                      <a:pt x="1789" y="81"/>
                      <a:pt x="1753" y="176"/>
                      <a:pt x="1813" y="260"/>
                    </a:cubicBezTo>
                    <a:cubicBezTo>
                      <a:pt x="2158" y="795"/>
                      <a:pt x="2325" y="1403"/>
                      <a:pt x="2325" y="2046"/>
                    </a:cubicBezTo>
                    <a:cubicBezTo>
                      <a:pt x="2325" y="3451"/>
                      <a:pt x="1432" y="4689"/>
                      <a:pt x="182" y="5165"/>
                    </a:cubicBezTo>
                    <a:cubicBezTo>
                      <a:pt x="1" y="5229"/>
                      <a:pt x="67" y="5474"/>
                      <a:pt x="237" y="5474"/>
                    </a:cubicBezTo>
                    <a:cubicBezTo>
                      <a:pt x="257" y="5474"/>
                      <a:pt x="278" y="5470"/>
                      <a:pt x="301" y="5463"/>
                    </a:cubicBezTo>
                    <a:cubicBezTo>
                      <a:pt x="1682" y="4927"/>
                      <a:pt x="2646" y="3593"/>
                      <a:pt x="2646" y="2022"/>
                    </a:cubicBezTo>
                    <a:cubicBezTo>
                      <a:pt x="2646" y="1343"/>
                      <a:pt x="2456" y="653"/>
                      <a:pt x="2087" y="81"/>
                    </a:cubicBezTo>
                    <a:cubicBezTo>
                      <a:pt x="2057" y="29"/>
                      <a:pt x="2004" y="0"/>
                      <a:pt x="19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4109037" y="2161153"/>
                <a:ext cx="81510" cy="55348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739" extrusionOk="0">
                    <a:moveTo>
                      <a:pt x="1691" y="333"/>
                    </a:moveTo>
                    <a:cubicBezTo>
                      <a:pt x="1965" y="333"/>
                      <a:pt x="2144" y="655"/>
                      <a:pt x="1965" y="881"/>
                    </a:cubicBezTo>
                    <a:cubicBezTo>
                      <a:pt x="1900" y="968"/>
                      <a:pt x="1790" y="1020"/>
                      <a:pt x="1682" y="1020"/>
                    </a:cubicBezTo>
                    <a:cubicBezTo>
                      <a:pt x="1613" y="1020"/>
                      <a:pt x="1545" y="999"/>
                      <a:pt x="1489" y="953"/>
                    </a:cubicBezTo>
                    <a:cubicBezTo>
                      <a:pt x="1215" y="762"/>
                      <a:pt x="1370" y="333"/>
                      <a:pt x="1691" y="333"/>
                    </a:cubicBezTo>
                    <a:close/>
                    <a:moveTo>
                      <a:pt x="1691" y="0"/>
                    </a:moveTo>
                    <a:cubicBezTo>
                      <a:pt x="1584" y="0"/>
                      <a:pt x="1334" y="36"/>
                      <a:pt x="1156" y="274"/>
                    </a:cubicBezTo>
                    <a:cubicBezTo>
                      <a:pt x="1025" y="453"/>
                      <a:pt x="989" y="655"/>
                      <a:pt x="1048" y="845"/>
                    </a:cubicBezTo>
                    <a:lnTo>
                      <a:pt x="132" y="1441"/>
                    </a:lnTo>
                    <a:cubicBezTo>
                      <a:pt x="1" y="1536"/>
                      <a:pt x="60" y="1738"/>
                      <a:pt x="215" y="1738"/>
                    </a:cubicBezTo>
                    <a:cubicBezTo>
                      <a:pt x="310" y="1738"/>
                      <a:pt x="263" y="1726"/>
                      <a:pt x="1215" y="1131"/>
                    </a:cubicBezTo>
                    <a:cubicBezTo>
                      <a:pt x="1347" y="1275"/>
                      <a:pt x="1521" y="1344"/>
                      <a:pt x="1693" y="1344"/>
                    </a:cubicBezTo>
                    <a:cubicBezTo>
                      <a:pt x="1893" y="1344"/>
                      <a:pt x="2093" y="1251"/>
                      <a:pt x="2227" y="1072"/>
                    </a:cubicBezTo>
                    <a:cubicBezTo>
                      <a:pt x="2560" y="631"/>
                      <a:pt x="2251" y="0"/>
                      <a:pt x="16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4157160" y="2083080"/>
                <a:ext cx="10662" cy="29218"/>
              </a:xfrm>
              <a:custGeom>
                <a:avLst/>
                <a:gdLst/>
                <a:ahLst/>
                <a:cxnLst/>
                <a:rect l="l" t="t" r="r" b="b"/>
                <a:pathLst>
                  <a:path w="335" h="91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762"/>
                    </a:lnTo>
                    <a:cubicBezTo>
                      <a:pt x="1" y="846"/>
                      <a:pt x="72" y="917"/>
                      <a:pt x="167" y="917"/>
                    </a:cubicBezTo>
                    <a:cubicBezTo>
                      <a:pt x="275" y="917"/>
                      <a:pt x="334" y="846"/>
                      <a:pt x="334" y="762"/>
                    </a:cubicBezTo>
                    <a:lnTo>
                      <a:pt x="334" y="167"/>
                    </a:lnTo>
                    <a:cubicBezTo>
                      <a:pt x="334" y="72"/>
                      <a:pt x="263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4109419" y="2096034"/>
                <a:ext cx="21261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4" extrusionOk="0">
                    <a:moveTo>
                      <a:pt x="183" y="0"/>
                    </a:moveTo>
                    <a:cubicBezTo>
                      <a:pt x="156" y="0"/>
                      <a:pt x="130" y="7"/>
                      <a:pt x="108" y="22"/>
                    </a:cubicBezTo>
                    <a:cubicBezTo>
                      <a:pt x="36" y="70"/>
                      <a:pt x="1" y="177"/>
                      <a:pt x="48" y="248"/>
                    </a:cubicBezTo>
                    <a:lnTo>
                      <a:pt x="346" y="772"/>
                    </a:lnTo>
                    <a:cubicBezTo>
                      <a:pt x="393" y="808"/>
                      <a:pt x="429" y="844"/>
                      <a:pt x="489" y="844"/>
                    </a:cubicBezTo>
                    <a:cubicBezTo>
                      <a:pt x="524" y="844"/>
                      <a:pt x="548" y="844"/>
                      <a:pt x="572" y="832"/>
                    </a:cubicBezTo>
                    <a:cubicBezTo>
                      <a:pt x="643" y="784"/>
                      <a:pt x="667" y="677"/>
                      <a:pt x="632" y="605"/>
                    </a:cubicBezTo>
                    <a:lnTo>
                      <a:pt x="334" y="82"/>
                    </a:lnTo>
                    <a:cubicBezTo>
                      <a:pt x="301" y="33"/>
                      <a:pt x="241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4074950" y="2130121"/>
                <a:ext cx="28454" cy="19669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8" extrusionOk="0">
                    <a:moveTo>
                      <a:pt x="188" y="1"/>
                    </a:moveTo>
                    <a:cubicBezTo>
                      <a:pt x="130" y="1"/>
                      <a:pt x="72" y="33"/>
                      <a:pt x="48" y="82"/>
                    </a:cubicBezTo>
                    <a:cubicBezTo>
                      <a:pt x="0" y="154"/>
                      <a:pt x="24" y="261"/>
                      <a:pt x="107" y="308"/>
                    </a:cubicBezTo>
                    <a:lnTo>
                      <a:pt x="619" y="606"/>
                    </a:lnTo>
                    <a:cubicBezTo>
                      <a:pt x="655" y="618"/>
                      <a:pt x="679" y="618"/>
                      <a:pt x="703" y="618"/>
                    </a:cubicBezTo>
                    <a:cubicBezTo>
                      <a:pt x="762" y="618"/>
                      <a:pt x="798" y="594"/>
                      <a:pt x="834" y="546"/>
                    </a:cubicBezTo>
                    <a:cubicBezTo>
                      <a:pt x="893" y="475"/>
                      <a:pt x="881" y="368"/>
                      <a:pt x="786" y="320"/>
                    </a:cubicBezTo>
                    <a:lnTo>
                      <a:pt x="262" y="23"/>
                    </a:lnTo>
                    <a:cubicBezTo>
                      <a:pt x="240" y="8"/>
                      <a:pt x="214" y="1"/>
                      <a:pt x="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4063555" y="2177067"/>
                <a:ext cx="2921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334" extrusionOk="0">
                    <a:moveTo>
                      <a:pt x="168" y="0"/>
                    </a:moveTo>
                    <a:cubicBezTo>
                      <a:pt x="72" y="0"/>
                      <a:pt x="1" y="83"/>
                      <a:pt x="1" y="167"/>
                    </a:cubicBezTo>
                    <a:cubicBezTo>
                      <a:pt x="1" y="262"/>
                      <a:pt x="72" y="334"/>
                      <a:pt x="168" y="334"/>
                    </a:cubicBezTo>
                    <a:lnTo>
                      <a:pt x="763" y="334"/>
                    </a:lnTo>
                    <a:cubicBezTo>
                      <a:pt x="846" y="334"/>
                      <a:pt x="918" y="262"/>
                      <a:pt x="918" y="167"/>
                    </a:cubicBezTo>
                    <a:cubicBezTo>
                      <a:pt x="918" y="83"/>
                      <a:pt x="846" y="0"/>
                      <a:pt x="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4073804" y="2215005"/>
                <a:ext cx="29600" cy="2005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630" extrusionOk="0">
                    <a:moveTo>
                      <a:pt x="735" y="1"/>
                    </a:moveTo>
                    <a:cubicBezTo>
                      <a:pt x="709" y="1"/>
                      <a:pt x="681" y="8"/>
                      <a:pt x="655" y="23"/>
                    </a:cubicBezTo>
                    <a:lnTo>
                      <a:pt x="143" y="320"/>
                    </a:lnTo>
                    <a:cubicBezTo>
                      <a:pt x="0" y="404"/>
                      <a:pt x="60" y="630"/>
                      <a:pt x="227" y="630"/>
                    </a:cubicBezTo>
                    <a:cubicBezTo>
                      <a:pt x="298" y="630"/>
                      <a:pt x="298" y="606"/>
                      <a:pt x="822" y="308"/>
                    </a:cubicBezTo>
                    <a:cubicBezTo>
                      <a:pt x="893" y="261"/>
                      <a:pt x="929" y="154"/>
                      <a:pt x="881" y="82"/>
                    </a:cubicBezTo>
                    <a:cubicBezTo>
                      <a:pt x="849" y="33"/>
                      <a:pt x="794" y="1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4109419" y="2242472"/>
                <a:ext cx="21261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39" extrusionOk="0">
                    <a:moveTo>
                      <a:pt x="496" y="0"/>
                    </a:moveTo>
                    <a:cubicBezTo>
                      <a:pt x="441" y="0"/>
                      <a:pt x="391" y="27"/>
                      <a:pt x="358" y="76"/>
                    </a:cubicBezTo>
                    <a:lnTo>
                      <a:pt x="60" y="600"/>
                    </a:lnTo>
                    <a:cubicBezTo>
                      <a:pt x="1" y="707"/>
                      <a:pt x="72" y="838"/>
                      <a:pt x="191" y="838"/>
                    </a:cubicBezTo>
                    <a:cubicBezTo>
                      <a:pt x="251" y="838"/>
                      <a:pt x="298" y="815"/>
                      <a:pt x="334" y="767"/>
                    </a:cubicBezTo>
                    <a:lnTo>
                      <a:pt x="632" y="243"/>
                    </a:lnTo>
                    <a:cubicBezTo>
                      <a:pt x="667" y="172"/>
                      <a:pt x="643" y="64"/>
                      <a:pt x="572" y="17"/>
                    </a:cubicBezTo>
                    <a:cubicBezTo>
                      <a:pt x="546" y="6"/>
                      <a:pt x="520" y="0"/>
                      <a:pt x="4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4157924" y="2252466"/>
                <a:ext cx="10248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930" extrusionOk="0">
                    <a:moveTo>
                      <a:pt x="155" y="0"/>
                    </a:moveTo>
                    <a:cubicBezTo>
                      <a:pt x="72" y="0"/>
                      <a:pt x="1" y="84"/>
                      <a:pt x="1" y="167"/>
                    </a:cubicBezTo>
                    <a:lnTo>
                      <a:pt x="1" y="762"/>
                    </a:lnTo>
                    <a:cubicBezTo>
                      <a:pt x="1" y="858"/>
                      <a:pt x="72" y="929"/>
                      <a:pt x="155" y="929"/>
                    </a:cubicBezTo>
                    <a:cubicBezTo>
                      <a:pt x="251" y="929"/>
                      <a:pt x="322" y="858"/>
                      <a:pt x="322" y="762"/>
                    </a:cubicBezTo>
                    <a:lnTo>
                      <a:pt x="322" y="167"/>
                    </a:lnTo>
                    <a:cubicBezTo>
                      <a:pt x="322" y="84"/>
                      <a:pt x="251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4194685" y="2242472"/>
                <a:ext cx="21261" cy="27022"/>
              </a:xfrm>
              <a:custGeom>
                <a:avLst/>
                <a:gdLst/>
                <a:ahLst/>
                <a:cxnLst/>
                <a:rect l="l" t="t" r="r" b="b"/>
                <a:pathLst>
                  <a:path w="668" h="849" extrusionOk="0">
                    <a:moveTo>
                      <a:pt x="181" y="0"/>
                    </a:moveTo>
                    <a:cubicBezTo>
                      <a:pt x="155" y="0"/>
                      <a:pt x="130" y="6"/>
                      <a:pt x="108" y="17"/>
                    </a:cubicBezTo>
                    <a:cubicBezTo>
                      <a:pt x="36" y="64"/>
                      <a:pt x="0" y="172"/>
                      <a:pt x="48" y="243"/>
                    </a:cubicBezTo>
                    <a:lnTo>
                      <a:pt x="346" y="767"/>
                    </a:lnTo>
                    <a:cubicBezTo>
                      <a:pt x="378" y="816"/>
                      <a:pt x="428" y="848"/>
                      <a:pt x="487" y="848"/>
                    </a:cubicBezTo>
                    <a:cubicBezTo>
                      <a:pt x="513" y="848"/>
                      <a:pt x="542" y="841"/>
                      <a:pt x="572" y="826"/>
                    </a:cubicBezTo>
                    <a:cubicBezTo>
                      <a:pt x="643" y="779"/>
                      <a:pt x="667" y="672"/>
                      <a:pt x="631" y="600"/>
                    </a:cubicBezTo>
                    <a:lnTo>
                      <a:pt x="334" y="76"/>
                    </a:lnTo>
                    <a:cubicBezTo>
                      <a:pt x="301" y="27"/>
                      <a:pt x="240" y="0"/>
                      <a:pt x="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4222343" y="2215387"/>
                <a:ext cx="27690" cy="19669"/>
              </a:xfrm>
              <a:custGeom>
                <a:avLst/>
                <a:gdLst/>
                <a:ahLst/>
                <a:cxnLst/>
                <a:rect l="l" t="t" r="r" b="b"/>
                <a:pathLst>
                  <a:path w="870" h="618" extrusionOk="0">
                    <a:moveTo>
                      <a:pt x="176" y="1"/>
                    </a:moveTo>
                    <a:cubicBezTo>
                      <a:pt x="118" y="1"/>
                      <a:pt x="57" y="33"/>
                      <a:pt x="24" y="82"/>
                    </a:cubicBezTo>
                    <a:cubicBezTo>
                      <a:pt x="1" y="142"/>
                      <a:pt x="13" y="249"/>
                      <a:pt x="96" y="296"/>
                    </a:cubicBezTo>
                    <a:cubicBezTo>
                      <a:pt x="632" y="594"/>
                      <a:pt x="620" y="618"/>
                      <a:pt x="691" y="618"/>
                    </a:cubicBezTo>
                    <a:cubicBezTo>
                      <a:pt x="751" y="618"/>
                      <a:pt x="798" y="594"/>
                      <a:pt x="834" y="546"/>
                    </a:cubicBezTo>
                    <a:cubicBezTo>
                      <a:pt x="870" y="475"/>
                      <a:pt x="846" y="368"/>
                      <a:pt x="775" y="320"/>
                    </a:cubicBezTo>
                    <a:lnTo>
                      <a:pt x="251" y="22"/>
                    </a:lnTo>
                    <a:cubicBezTo>
                      <a:pt x="228" y="8"/>
                      <a:pt x="202" y="1"/>
                      <a:pt x="1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4232941" y="2177067"/>
                <a:ext cx="29600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34" extrusionOk="0">
                    <a:moveTo>
                      <a:pt x="168" y="0"/>
                    </a:moveTo>
                    <a:cubicBezTo>
                      <a:pt x="72" y="0"/>
                      <a:pt x="1" y="83"/>
                      <a:pt x="1" y="167"/>
                    </a:cubicBezTo>
                    <a:cubicBezTo>
                      <a:pt x="1" y="262"/>
                      <a:pt x="72" y="334"/>
                      <a:pt x="168" y="334"/>
                    </a:cubicBezTo>
                    <a:lnTo>
                      <a:pt x="763" y="334"/>
                    </a:lnTo>
                    <a:cubicBezTo>
                      <a:pt x="858" y="334"/>
                      <a:pt x="930" y="262"/>
                      <a:pt x="930" y="167"/>
                    </a:cubicBezTo>
                    <a:cubicBezTo>
                      <a:pt x="930" y="83"/>
                      <a:pt x="858" y="0"/>
                      <a:pt x="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4221579" y="2130694"/>
                <a:ext cx="28454" cy="19478"/>
              </a:xfrm>
              <a:custGeom>
                <a:avLst/>
                <a:gdLst/>
                <a:ahLst/>
                <a:cxnLst/>
                <a:rect l="l" t="t" r="r" b="b"/>
                <a:pathLst>
                  <a:path w="894" h="612" extrusionOk="0">
                    <a:moveTo>
                      <a:pt x="706" y="0"/>
                    </a:moveTo>
                    <a:cubicBezTo>
                      <a:pt x="679" y="0"/>
                      <a:pt x="654" y="5"/>
                      <a:pt x="632" y="16"/>
                    </a:cubicBezTo>
                    <a:lnTo>
                      <a:pt x="108" y="314"/>
                    </a:lnTo>
                    <a:cubicBezTo>
                      <a:pt x="37" y="362"/>
                      <a:pt x="1" y="469"/>
                      <a:pt x="48" y="540"/>
                    </a:cubicBezTo>
                    <a:cubicBezTo>
                      <a:pt x="96" y="588"/>
                      <a:pt x="144" y="612"/>
                      <a:pt x="203" y="612"/>
                    </a:cubicBezTo>
                    <a:cubicBezTo>
                      <a:pt x="227" y="612"/>
                      <a:pt x="263" y="612"/>
                      <a:pt x="275" y="600"/>
                    </a:cubicBezTo>
                    <a:lnTo>
                      <a:pt x="799" y="302"/>
                    </a:lnTo>
                    <a:cubicBezTo>
                      <a:pt x="870" y="255"/>
                      <a:pt x="894" y="159"/>
                      <a:pt x="858" y="76"/>
                    </a:cubicBezTo>
                    <a:cubicBezTo>
                      <a:pt x="825" y="27"/>
                      <a:pt x="764" y="0"/>
                      <a:pt x="7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4194685" y="2095652"/>
                <a:ext cx="20879" cy="26862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44" extrusionOk="0">
                    <a:moveTo>
                      <a:pt x="479" y="0"/>
                    </a:moveTo>
                    <a:cubicBezTo>
                      <a:pt x="428" y="0"/>
                      <a:pt x="378" y="33"/>
                      <a:pt x="346" y="82"/>
                    </a:cubicBezTo>
                    <a:lnTo>
                      <a:pt x="48" y="606"/>
                    </a:lnTo>
                    <a:cubicBezTo>
                      <a:pt x="0" y="677"/>
                      <a:pt x="36" y="784"/>
                      <a:pt x="108" y="820"/>
                    </a:cubicBezTo>
                    <a:cubicBezTo>
                      <a:pt x="131" y="844"/>
                      <a:pt x="167" y="844"/>
                      <a:pt x="179" y="844"/>
                    </a:cubicBezTo>
                    <a:cubicBezTo>
                      <a:pt x="239" y="844"/>
                      <a:pt x="286" y="808"/>
                      <a:pt x="310" y="760"/>
                    </a:cubicBezTo>
                    <a:lnTo>
                      <a:pt x="608" y="248"/>
                    </a:lnTo>
                    <a:cubicBezTo>
                      <a:pt x="655" y="165"/>
                      <a:pt x="631" y="70"/>
                      <a:pt x="548" y="22"/>
                    </a:cubicBezTo>
                    <a:cubicBezTo>
                      <a:pt x="526" y="7"/>
                      <a:pt x="502" y="0"/>
                      <a:pt x="4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" name="Google Shape;276;p29"/>
          <p:cNvGrpSpPr/>
          <p:nvPr/>
        </p:nvGrpSpPr>
        <p:grpSpPr>
          <a:xfrm>
            <a:off x="5741996" y="4207798"/>
            <a:ext cx="548647" cy="548647"/>
            <a:chOff x="3455437" y="108894"/>
            <a:chExt cx="726300" cy="726300"/>
          </a:xfrm>
        </p:grpSpPr>
        <p:sp>
          <p:nvSpPr>
            <p:cNvPr id="277" name="Google Shape;277;p29"/>
            <p:cNvSpPr/>
            <p:nvPr/>
          </p:nvSpPr>
          <p:spPr>
            <a:xfrm>
              <a:off x="3455437" y="108894"/>
              <a:ext cx="726300" cy="726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657345" y="268382"/>
              <a:ext cx="372159" cy="372159"/>
            </a:xfrm>
            <a:custGeom>
              <a:avLst/>
              <a:gdLst/>
              <a:ahLst/>
              <a:cxnLst/>
              <a:rect l="l" t="t" r="r" b="b"/>
              <a:pathLst>
                <a:path w="11693" h="11693" extrusionOk="0">
                  <a:moveTo>
                    <a:pt x="10252" y="584"/>
                  </a:moveTo>
                  <a:lnTo>
                    <a:pt x="10252" y="1263"/>
                  </a:lnTo>
                  <a:cubicBezTo>
                    <a:pt x="10252" y="1358"/>
                    <a:pt x="10323" y="1429"/>
                    <a:pt x="10406" y="1429"/>
                  </a:cubicBezTo>
                  <a:lnTo>
                    <a:pt x="11097" y="1429"/>
                  </a:lnTo>
                  <a:lnTo>
                    <a:pt x="9609" y="2918"/>
                  </a:lnTo>
                  <a:lnTo>
                    <a:pt x="9001" y="2918"/>
                  </a:lnTo>
                  <a:lnTo>
                    <a:pt x="9978" y="1941"/>
                  </a:lnTo>
                  <a:cubicBezTo>
                    <a:pt x="10037" y="1882"/>
                    <a:pt x="10037" y="1751"/>
                    <a:pt x="9978" y="1691"/>
                  </a:cubicBezTo>
                  <a:cubicBezTo>
                    <a:pt x="9948" y="1667"/>
                    <a:pt x="9903" y="1656"/>
                    <a:pt x="9859" y="1656"/>
                  </a:cubicBezTo>
                  <a:cubicBezTo>
                    <a:pt x="9814" y="1656"/>
                    <a:pt x="9769" y="1667"/>
                    <a:pt x="9740" y="1691"/>
                  </a:cubicBezTo>
                  <a:lnTo>
                    <a:pt x="8763" y="2679"/>
                  </a:lnTo>
                  <a:lnTo>
                    <a:pt x="8763" y="2072"/>
                  </a:lnTo>
                  <a:lnTo>
                    <a:pt x="10252" y="584"/>
                  </a:lnTo>
                  <a:close/>
                  <a:moveTo>
                    <a:pt x="4739" y="2537"/>
                  </a:moveTo>
                  <a:cubicBezTo>
                    <a:pt x="5894" y="2537"/>
                    <a:pt x="6942" y="2977"/>
                    <a:pt x="7739" y="3703"/>
                  </a:cubicBezTo>
                  <a:lnTo>
                    <a:pt x="4620" y="6811"/>
                  </a:lnTo>
                  <a:cubicBezTo>
                    <a:pt x="4560" y="6870"/>
                    <a:pt x="4560" y="7001"/>
                    <a:pt x="4620" y="7049"/>
                  </a:cubicBezTo>
                  <a:cubicBezTo>
                    <a:pt x="4656" y="7085"/>
                    <a:pt x="4703" y="7097"/>
                    <a:pt x="4739" y="7097"/>
                  </a:cubicBezTo>
                  <a:cubicBezTo>
                    <a:pt x="4787" y="7097"/>
                    <a:pt x="4834" y="7085"/>
                    <a:pt x="4858" y="7049"/>
                  </a:cubicBezTo>
                  <a:lnTo>
                    <a:pt x="5632" y="6275"/>
                  </a:lnTo>
                  <a:cubicBezTo>
                    <a:pt x="5775" y="6478"/>
                    <a:pt x="5846" y="6692"/>
                    <a:pt x="5846" y="6930"/>
                  </a:cubicBezTo>
                  <a:cubicBezTo>
                    <a:pt x="5846" y="7549"/>
                    <a:pt x="5358" y="8037"/>
                    <a:pt x="4739" y="8037"/>
                  </a:cubicBezTo>
                  <a:cubicBezTo>
                    <a:pt x="4132" y="8037"/>
                    <a:pt x="3644" y="7549"/>
                    <a:pt x="3644" y="6930"/>
                  </a:cubicBezTo>
                  <a:cubicBezTo>
                    <a:pt x="3644" y="6323"/>
                    <a:pt x="4132" y="5835"/>
                    <a:pt x="4739" y="5835"/>
                  </a:cubicBezTo>
                  <a:cubicBezTo>
                    <a:pt x="4822" y="5835"/>
                    <a:pt x="4882" y="5835"/>
                    <a:pt x="4953" y="5847"/>
                  </a:cubicBezTo>
                  <a:cubicBezTo>
                    <a:pt x="4962" y="5848"/>
                    <a:pt x="4970" y="5848"/>
                    <a:pt x="4979" y="5848"/>
                  </a:cubicBezTo>
                  <a:cubicBezTo>
                    <a:pt x="5055" y="5848"/>
                    <a:pt x="5133" y="5801"/>
                    <a:pt x="5144" y="5716"/>
                  </a:cubicBezTo>
                  <a:cubicBezTo>
                    <a:pt x="5156" y="5620"/>
                    <a:pt x="5096" y="5537"/>
                    <a:pt x="5013" y="5525"/>
                  </a:cubicBezTo>
                  <a:cubicBezTo>
                    <a:pt x="4918" y="5513"/>
                    <a:pt x="4834" y="5489"/>
                    <a:pt x="4739" y="5489"/>
                  </a:cubicBezTo>
                  <a:cubicBezTo>
                    <a:pt x="3941" y="5489"/>
                    <a:pt x="3298" y="6144"/>
                    <a:pt x="3298" y="6942"/>
                  </a:cubicBezTo>
                  <a:cubicBezTo>
                    <a:pt x="3298" y="7740"/>
                    <a:pt x="3953" y="8383"/>
                    <a:pt x="4739" y="8383"/>
                  </a:cubicBezTo>
                  <a:cubicBezTo>
                    <a:pt x="5549" y="8383"/>
                    <a:pt x="6192" y="7728"/>
                    <a:pt x="6192" y="6942"/>
                  </a:cubicBezTo>
                  <a:cubicBezTo>
                    <a:pt x="6192" y="6609"/>
                    <a:pt x="6084" y="6299"/>
                    <a:pt x="5870" y="6049"/>
                  </a:cubicBezTo>
                  <a:lnTo>
                    <a:pt x="6406" y="5513"/>
                  </a:lnTo>
                  <a:cubicBezTo>
                    <a:pt x="6751" y="5906"/>
                    <a:pt x="6942" y="6418"/>
                    <a:pt x="6942" y="6942"/>
                  </a:cubicBezTo>
                  <a:cubicBezTo>
                    <a:pt x="6942" y="8156"/>
                    <a:pt x="5965" y="9133"/>
                    <a:pt x="4739" y="9133"/>
                  </a:cubicBezTo>
                  <a:cubicBezTo>
                    <a:pt x="3525" y="9133"/>
                    <a:pt x="2536" y="8156"/>
                    <a:pt x="2536" y="6942"/>
                  </a:cubicBezTo>
                  <a:cubicBezTo>
                    <a:pt x="2536" y="5716"/>
                    <a:pt x="3525" y="4739"/>
                    <a:pt x="4739" y="4739"/>
                  </a:cubicBezTo>
                  <a:cubicBezTo>
                    <a:pt x="5120" y="4739"/>
                    <a:pt x="5477" y="4823"/>
                    <a:pt x="5787" y="5001"/>
                  </a:cubicBezTo>
                  <a:cubicBezTo>
                    <a:pt x="5812" y="5016"/>
                    <a:pt x="5840" y="5022"/>
                    <a:pt x="5868" y="5022"/>
                  </a:cubicBezTo>
                  <a:cubicBezTo>
                    <a:pt x="5930" y="5022"/>
                    <a:pt x="5992" y="4988"/>
                    <a:pt x="6025" y="4930"/>
                  </a:cubicBezTo>
                  <a:cubicBezTo>
                    <a:pt x="6073" y="4834"/>
                    <a:pt x="6037" y="4739"/>
                    <a:pt x="5953" y="4692"/>
                  </a:cubicBezTo>
                  <a:cubicBezTo>
                    <a:pt x="5572" y="4501"/>
                    <a:pt x="5156" y="4370"/>
                    <a:pt x="4739" y="4370"/>
                  </a:cubicBezTo>
                  <a:cubicBezTo>
                    <a:pt x="3346" y="4370"/>
                    <a:pt x="2203" y="5525"/>
                    <a:pt x="2203" y="6918"/>
                  </a:cubicBezTo>
                  <a:cubicBezTo>
                    <a:pt x="2203" y="8323"/>
                    <a:pt x="3346" y="9466"/>
                    <a:pt x="4739" y="9466"/>
                  </a:cubicBezTo>
                  <a:cubicBezTo>
                    <a:pt x="6144" y="9466"/>
                    <a:pt x="7287" y="8323"/>
                    <a:pt x="7287" y="6918"/>
                  </a:cubicBezTo>
                  <a:cubicBezTo>
                    <a:pt x="7287" y="6299"/>
                    <a:pt x="7061" y="5716"/>
                    <a:pt x="6668" y="5239"/>
                  </a:cubicBezTo>
                  <a:lnTo>
                    <a:pt x="7204" y="4704"/>
                  </a:lnTo>
                  <a:cubicBezTo>
                    <a:pt x="7751" y="5311"/>
                    <a:pt x="8049" y="6085"/>
                    <a:pt x="8049" y="6918"/>
                  </a:cubicBezTo>
                  <a:cubicBezTo>
                    <a:pt x="8049" y="8740"/>
                    <a:pt x="6561" y="10228"/>
                    <a:pt x="4739" y="10228"/>
                  </a:cubicBezTo>
                  <a:cubicBezTo>
                    <a:pt x="2929" y="10228"/>
                    <a:pt x="1441" y="8740"/>
                    <a:pt x="1441" y="6918"/>
                  </a:cubicBezTo>
                  <a:cubicBezTo>
                    <a:pt x="1441" y="5108"/>
                    <a:pt x="2929" y="3620"/>
                    <a:pt x="4739" y="3620"/>
                  </a:cubicBezTo>
                  <a:cubicBezTo>
                    <a:pt x="5382" y="3620"/>
                    <a:pt x="5989" y="3799"/>
                    <a:pt x="6525" y="4132"/>
                  </a:cubicBezTo>
                  <a:cubicBezTo>
                    <a:pt x="6558" y="4151"/>
                    <a:pt x="6594" y="4161"/>
                    <a:pt x="6628" y="4161"/>
                  </a:cubicBezTo>
                  <a:cubicBezTo>
                    <a:pt x="6679" y="4161"/>
                    <a:pt x="6727" y="4139"/>
                    <a:pt x="6763" y="4096"/>
                  </a:cubicBezTo>
                  <a:cubicBezTo>
                    <a:pt x="6811" y="4025"/>
                    <a:pt x="6799" y="3918"/>
                    <a:pt x="6727" y="3858"/>
                  </a:cubicBezTo>
                  <a:cubicBezTo>
                    <a:pt x="6144" y="3477"/>
                    <a:pt x="5453" y="3275"/>
                    <a:pt x="4763" y="3275"/>
                  </a:cubicBezTo>
                  <a:cubicBezTo>
                    <a:pt x="2751" y="3275"/>
                    <a:pt x="1108" y="4918"/>
                    <a:pt x="1108" y="6918"/>
                  </a:cubicBezTo>
                  <a:cubicBezTo>
                    <a:pt x="1108" y="8930"/>
                    <a:pt x="2751" y="10573"/>
                    <a:pt x="4763" y="10573"/>
                  </a:cubicBezTo>
                  <a:cubicBezTo>
                    <a:pt x="6763" y="10573"/>
                    <a:pt x="8406" y="8930"/>
                    <a:pt x="8406" y="6918"/>
                  </a:cubicBezTo>
                  <a:cubicBezTo>
                    <a:pt x="8406" y="6013"/>
                    <a:pt x="8061" y="5132"/>
                    <a:pt x="7454" y="4465"/>
                  </a:cubicBezTo>
                  <a:lnTo>
                    <a:pt x="7989" y="3930"/>
                  </a:lnTo>
                  <a:cubicBezTo>
                    <a:pt x="8704" y="4739"/>
                    <a:pt x="9144" y="5775"/>
                    <a:pt x="9144" y="6942"/>
                  </a:cubicBezTo>
                  <a:cubicBezTo>
                    <a:pt x="9144" y="9359"/>
                    <a:pt x="7168" y="11347"/>
                    <a:pt x="4739" y="11347"/>
                  </a:cubicBezTo>
                  <a:cubicBezTo>
                    <a:pt x="2322" y="11347"/>
                    <a:pt x="334" y="9359"/>
                    <a:pt x="334" y="6942"/>
                  </a:cubicBezTo>
                  <a:cubicBezTo>
                    <a:pt x="334" y="4513"/>
                    <a:pt x="2322" y="2537"/>
                    <a:pt x="4739" y="2537"/>
                  </a:cubicBezTo>
                  <a:close/>
                  <a:moveTo>
                    <a:pt x="10403" y="1"/>
                  </a:moveTo>
                  <a:cubicBezTo>
                    <a:pt x="10360" y="1"/>
                    <a:pt x="10315" y="16"/>
                    <a:pt x="10275" y="48"/>
                  </a:cubicBezTo>
                  <a:lnTo>
                    <a:pt x="8466" y="1882"/>
                  </a:lnTo>
                  <a:cubicBezTo>
                    <a:pt x="8430" y="1906"/>
                    <a:pt x="8418" y="1953"/>
                    <a:pt x="8418" y="1989"/>
                  </a:cubicBezTo>
                  <a:lnTo>
                    <a:pt x="8418" y="3025"/>
                  </a:lnTo>
                  <a:lnTo>
                    <a:pt x="7978" y="3465"/>
                  </a:lnTo>
                  <a:cubicBezTo>
                    <a:pt x="7120" y="2679"/>
                    <a:pt x="5989" y="2203"/>
                    <a:pt x="4739" y="2203"/>
                  </a:cubicBezTo>
                  <a:cubicBezTo>
                    <a:pt x="2120" y="2203"/>
                    <a:pt x="0" y="4334"/>
                    <a:pt x="0" y="6954"/>
                  </a:cubicBezTo>
                  <a:cubicBezTo>
                    <a:pt x="0" y="9573"/>
                    <a:pt x="2120" y="11692"/>
                    <a:pt x="4739" y="11692"/>
                  </a:cubicBezTo>
                  <a:cubicBezTo>
                    <a:pt x="7358" y="11692"/>
                    <a:pt x="9490" y="9573"/>
                    <a:pt x="9490" y="6954"/>
                  </a:cubicBezTo>
                  <a:cubicBezTo>
                    <a:pt x="9490" y="5704"/>
                    <a:pt x="9013" y="4573"/>
                    <a:pt x="8228" y="3715"/>
                  </a:cubicBezTo>
                  <a:lnTo>
                    <a:pt x="8668" y="3275"/>
                  </a:lnTo>
                  <a:lnTo>
                    <a:pt x="9704" y="3275"/>
                  </a:lnTo>
                  <a:cubicBezTo>
                    <a:pt x="9740" y="3275"/>
                    <a:pt x="9787" y="3263"/>
                    <a:pt x="9823" y="3227"/>
                  </a:cubicBezTo>
                  <a:lnTo>
                    <a:pt x="11645" y="1394"/>
                  </a:lnTo>
                  <a:cubicBezTo>
                    <a:pt x="11680" y="1346"/>
                    <a:pt x="11692" y="1263"/>
                    <a:pt x="11668" y="1203"/>
                  </a:cubicBezTo>
                  <a:cubicBezTo>
                    <a:pt x="11633" y="1144"/>
                    <a:pt x="11573" y="1096"/>
                    <a:pt x="11502" y="1096"/>
                  </a:cubicBezTo>
                  <a:lnTo>
                    <a:pt x="10573" y="1096"/>
                  </a:lnTo>
                  <a:lnTo>
                    <a:pt x="10573" y="179"/>
                  </a:lnTo>
                  <a:cubicBezTo>
                    <a:pt x="10573" y="108"/>
                    <a:pt x="10537" y="48"/>
                    <a:pt x="10466" y="12"/>
                  </a:cubicBezTo>
                  <a:cubicBezTo>
                    <a:pt x="10446" y="5"/>
                    <a:pt x="10425" y="1"/>
                    <a:pt x="10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9"/>
          <p:cNvGrpSpPr/>
          <p:nvPr/>
        </p:nvGrpSpPr>
        <p:grpSpPr>
          <a:xfrm>
            <a:off x="5138928" y="3566160"/>
            <a:ext cx="548647" cy="548647"/>
            <a:chOff x="8117650" y="3103394"/>
            <a:chExt cx="726300" cy="726300"/>
          </a:xfrm>
        </p:grpSpPr>
        <p:sp>
          <p:nvSpPr>
            <p:cNvPr id="280" name="Google Shape;280;p29"/>
            <p:cNvSpPr/>
            <p:nvPr/>
          </p:nvSpPr>
          <p:spPr>
            <a:xfrm>
              <a:off x="8117650" y="3103394"/>
              <a:ext cx="726300" cy="726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8302689" y="3288253"/>
              <a:ext cx="356245" cy="356627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3763" y="358"/>
                  </a:moveTo>
                  <a:cubicBezTo>
                    <a:pt x="4096" y="358"/>
                    <a:pt x="4346" y="632"/>
                    <a:pt x="4346" y="941"/>
                  </a:cubicBezTo>
                  <a:cubicBezTo>
                    <a:pt x="4346" y="1144"/>
                    <a:pt x="4239" y="1346"/>
                    <a:pt x="4061" y="1441"/>
                  </a:cubicBezTo>
                  <a:cubicBezTo>
                    <a:pt x="4013" y="1477"/>
                    <a:pt x="3977" y="1536"/>
                    <a:pt x="3977" y="1596"/>
                  </a:cubicBezTo>
                  <a:lnTo>
                    <a:pt x="3977" y="2001"/>
                  </a:lnTo>
                  <a:cubicBezTo>
                    <a:pt x="3977" y="2096"/>
                    <a:pt x="4049" y="2179"/>
                    <a:pt x="4156" y="2179"/>
                  </a:cubicBezTo>
                  <a:lnTo>
                    <a:pt x="5394" y="2179"/>
                  </a:lnTo>
                  <a:lnTo>
                    <a:pt x="5394" y="3406"/>
                  </a:lnTo>
                  <a:cubicBezTo>
                    <a:pt x="5394" y="3513"/>
                    <a:pt x="5466" y="3584"/>
                    <a:pt x="5573" y="3584"/>
                  </a:cubicBezTo>
                  <a:lnTo>
                    <a:pt x="5966" y="3584"/>
                  </a:lnTo>
                  <a:cubicBezTo>
                    <a:pt x="6025" y="3584"/>
                    <a:pt x="6085" y="3561"/>
                    <a:pt x="6120" y="3501"/>
                  </a:cubicBezTo>
                  <a:cubicBezTo>
                    <a:pt x="6228" y="3322"/>
                    <a:pt x="6418" y="3215"/>
                    <a:pt x="6620" y="3215"/>
                  </a:cubicBezTo>
                  <a:cubicBezTo>
                    <a:pt x="6954" y="3215"/>
                    <a:pt x="7204" y="3489"/>
                    <a:pt x="7204" y="3799"/>
                  </a:cubicBezTo>
                  <a:cubicBezTo>
                    <a:pt x="7204" y="4120"/>
                    <a:pt x="6942" y="4382"/>
                    <a:pt x="6620" y="4382"/>
                  </a:cubicBezTo>
                  <a:cubicBezTo>
                    <a:pt x="6418" y="4382"/>
                    <a:pt x="6228" y="4275"/>
                    <a:pt x="6120" y="4096"/>
                  </a:cubicBezTo>
                  <a:cubicBezTo>
                    <a:pt x="6085" y="4037"/>
                    <a:pt x="6025" y="4001"/>
                    <a:pt x="5966" y="4001"/>
                  </a:cubicBezTo>
                  <a:lnTo>
                    <a:pt x="5573" y="4001"/>
                  </a:lnTo>
                  <a:cubicBezTo>
                    <a:pt x="5466" y="4001"/>
                    <a:pt x="5394" y="4084"/>
                    <a:pt x="5394" y="4180"/>
                  </a:cubicBezTo>
                  <a:lnTo>
                    <a:pt x="5394" y="5418"/>
                  </a:lnTo>
                  <a:lnTo>
                    <a:pt x="4334" y="5418"/>
                  </a:lnTo>
                  <a:lnTo>
                    <a:pt x="4334" y="5299"/>
                  </a:lnTo>
                  <a:cubicBezTo>
                    <a:pt x="4573" y="5120"/>
                    <a:pt x="4704" y="4834"/>
                    <a:pt x="4704" y="4561"/>
                  </a:cubicBezTo>
                  <a:cubicBezTo>
                    <a:pt x="4704" y="4037"/>
                    <a:pt x="4287" y="3620"/>
                    <a:pt x="3775" y="3620"/>
                  </a:cubicBezTo>
                  <a:cubicBezTo>
                    <a:pt x="3251" y="3620"/>
                    <a:pt x="2834" y="4037"/>
                    <a:pt x="2834" y="4561"/>
                  </a:cubicBezTo>
                  <a:cubicBezTo>
                    <a:pt x="2834" y="4858"/>
                    <a:pt x="2965" y="5132"/>
                    <a:pt x="3203" y="5299"/>
                  </a:cubicBezTo>
                  <a:lnTo>
                    <a:pt x="3203" y="5430"/>
                  </a:lnTo>
                  <a:lnTo>
                    <a:pt x="2144" y="5430"/>
                  </a:lnTo>
                  <a:lnTo>
                    <a:pt x="2144" y="2179"/>
                  </a:lnTo>
                  <a:lnTo>
                    <a:pt x="3382" y="2179"/>
                  </a:lnTo>
                  <a:cubicBezTo>
                    <a:pt x="3489" y="2179"/>
                    <a:pt x="3561" y="2096"/>
                    <a:pt x="3561" y="2001"/>
                  </a:cubicBezTo>
                  <a:lnTo>
                    <a:pt x="3561" y="1596"/>
                  </a:lnTo>
                  <a:cubicBezTo>
                    <a:pt x="3561" y="1536"/>
                    <a:pt x="3537" y="1477"/>
                    <a:pt x="3465" y="1441"/>
                  </a:cubicBezTo>
                  <a:cubicBezTo>
                    <a:pt x="3299" y="1346"/>
                    <a:pt x="3191" y="1144"/>
                    <a:pt x="3191" y="941"/>
                  </a:cubicBezTo>
                  <a:cubicBezTo>
                    <a:pt x="3191" y="608"/>
                    <a:pt x="3453" y="358"/>
                    <a:pt x="3763" y="358"/>
                  </a:cubicBezTo>
                  <a:close/>
                  <a:moveTo>
                    <a:pt x="9014" y="5811"/>
                  </a:moveTo>
                  <a:lnTo>
                    <a:pt x="9014" y="7799"/>
                  </a:lnTo>
                  <a:lnTo>
                    <a:pt x="9014" y="8025"/>
                  </a:lnTo>
                  <a:lnTo>
                    <a:pt x="9014" y="9049"/>
                  </a:lnTo>
                  <a:lnTo>
                    <a:pt x="7775" y="9049"/>
                  </a:lnTo>
                  <a:cubicBezTo>
                    <a:pt x="7668" y="9049"/>
                    <a:pt x="7597" y="9121"/>
                    <a:pt x="7597" y="9228"/>
                  </a:cubicBezTo>
                  <a:lnTo>
                    <a:pt x="7597" y="9633"/>
                  </a:lnTo>
                  <a:cubicBezTo>
                    <a:pt x="7597" y="9692"/>
                    <a:pt x="7621" y="9752"/>
                    <a:pt x="7680" y="9776"/>
                  </a:cubicBezTo>
                  <a:cubicBezTo>
                    <a:pt x="7859" y="9883"/>
                    <a:pt x="7966" y="10073"/>
                    <a:pt x="7966" y="10288"/>
                  </a:cubicBezTo>
                  <a:cubicBezTo>
                    <a:pt x="7966" y="10609"/>
                    <a:pt x="7704" y="10871"/>
                    <a:pt x="7382" y="10871"/>
                  </a:cubicBezTo>
                  <a:cubicBezTo>
                    <a:pt x="7061" y="10871"/>
                    <a:pt x="6811" y="10597"/>
                    <a:pt x="6811" y="10288"/>
                  </a:cubicBezTo>
                  <a:cubicBezTo>
                    <a:pt x="6811" y="10073"/>
                    <a:pt x="6906" y="9883"/>
                    <a:pt x="7085" y="9776"/>
                  </a:cubicBezTo>
                  <a:cubicBezTo>
                    <a:pt x="7144" y="9752"/>
                    <a:pt x="7180" y="9692"/>
                    <a:pt x="7180" y="9633"/>
                  </a:cubicBezTo>
                  <a:lnTo>
                    <a:pt x="7180" y="9228"/>
                  </a:lnTo>
                  <a:cubicBezTo>
                    <a:pt x="7180" y="9121"/>
                    <a:pt x="7109" y="9049"/>
                    <a:pt x="7001" y="9049"/>
                  </a:cubicBezTo>
                  <a:lnTo>
                    <a:pt x="5763" y="9049"/>
                  </a:lnTo>
                  <a:lnTo>
                    <a:pt x="5763" y="7811"/>
                  </a:lnTo>
                  <a:cubicBezTo>
                    <a:pt x="5763" y="7716"/>
                    <a:pt x="5692" y="7632"/>
                    <a:pt x="5585" y="7632"/>
                  </a:cubicBezTo>
                  <a:lnTo>
                    <a:pt x="5180" y="7632"/>
                  </a:lnTo>
                  <a:cubicBezTo>
                    <a:pt x="5120" y="7632"/>
                    <a:pt x="5061" y="7668"/>
                    <a:pt x="5037" y="7728"/>
                  </a:cubicBezTo>
                  <a:cubicBezTo>
                    <a:pt x="4930" y="7906"/>
                    <a:pt x="4739" y="8013"/>
                    <a:pt x="4525" y="8013"/>
                  </a:cubicBezTo>
                  <a:cubicBezTo>
                    <a:pt x="4203" y="8013"/>
                    <a:pt x="3953" y="7740"/>
                    <a:pt x="3953" y="7430"/>
                  </a:cubicBezTo>
                  <a:cubicBezTo>
                    <a:pt x="3953" y="7120"/>
                    <a:pt x="4215" y="6847"/>
                    <a:pt x="4525" y="6847"/>
                  </a:cubicBezTo>
                  <a:cubicBezTo>
                    <a:pt x="4739" y="6847"/>
                    <a:pt x="4930" y="6954"/>
                    <a:pt x="5037" y="7132"/>
                  </a:cubicBezTo>
                  <a:cubicBezTo>
                    <a:pt x="5061" y="7192"/>
                    <a:pt x="5120" y="7216"/>
                    <a:pt x="5180" y="7216"/>
                  </a:cubicBezTo>
                  <a:lnTo>
                    <a:pt x="5585" y="7216"/>
                  </a:lnTo>
                  <a:cubicBezTo>
                    <a:pt x="5692" y="7216"/>
                    <a:pt x="5763" y="7144"/>
                    <a:pt x="5763" y="7037"/>
                  </a:cubicBezTo>
                  <a:lnTo>
                    <a:pt x="5763" y="5811"/>
                  </a:lnTo>
                  <a:lnTo>
                    <a:pt x="6823" y="5811"/>
                  </a:lnTo>
                  <a:lnTo>
                    <a:pt x="6823" y="5942"/>
                  </a:lnTo>
                  <a:cubicBezTo>
                    <a:pt x="6585" y="6120"/>
                    <a:pt x="6454" y="6406"/>
                    <a:pt x="6454" y="6680"/>
                  </a:cubicBezTo>
                  <a:cubicBezTo>
                    <a:pt x="6454" y="7204"/>
                    <a:pt x="6870" y="7621"/>
                    <a:pt x="7382" y="7621"/>
                  </a:cubicBezTo>
                  <a:cubicBezTo>
                    <a:pt x="7906" y="7621"/>
                    <a:pt x="8323" y="7204"/>
                    <a:pt x="8323" y="6680"/>
                  </a:cubicBezTo>
                  <a:cubicBezTo>
                    <a:pt x="8323" y="6382"/>
                    <a:pt x="8192" y="6108"/>
                    <a:pt x="7954" y="5942"/>
                  </a:cubicBezTo>
                  <a:lnTo>
                    <a:pt x="7954" y="5811"/>
                  </a:lnTo>
                  <a:close/>
                  <a:moveTo>
                    <a:pt x="3799" y="1"/>
                  </a:moveTo>
                  <a:cubicBezTo>
                    <a:pt x="3275" y="1"/>
                    <a:pt x="2858" y="417"/>
                    <a:pt x="2858" y="941"/>
                  </a:cubicBezTo>
                  <a:cubicBezTo>
                    <a:pt x="2858" y="1239"/>
                    <a:pt x="3001" y="1525"/>
                    <a:pt x="3239" y="1679"/>
                  </a:cubicBezTo>
                  <a:lnTo>
                    <a:pt x="3239" y="1822"/>
                  </a:lnTo>
                  <a:lnTo>
                    <a:pt x="2001" y="1822"/>
                  </a:lnTo>
                  <a:cubicBezTo>
                    <a:pt x="1894" y="1822"/>
                    <a:pt x="1822" y="1894"/>
                    <a:pt x="1822" y="2001"/>
                  </a:cubicBezTo>
                  <a:lnTo>
                    <a:pt x="1822" y="5608"/>
                  </a:lnTo>
                  <a:lnTo>
                    <a:pt x="1822" y="6847"/>
                  </a:lnTo>
                  <a:lnTo>
                    <a:pt x="1691" y="6847"/>
                  </a:lnTo>
                  <a:cubicBezTo>
                    <a:pt x="1513" y="6609"/>
                    <a:pt x="1227" y="6478"/>
                    <a:pt x="941" y="6478"/>
                  </a:cubicBezTo>
                  <a:cubicBezTo>
                    <a:pt x="417" y="6478"/>
                    <a:pt x="1" y="6894"/>
                    <a:pt x="1" y="7406"/>
                  </a:cubicBezTo>
                  <a:cubicBezTo>
                    <a:pt x="1" y="7930"/>
                    <a:pt x="417" y="8347"/>
                    <a:pt x="941" y="8347"/>
                  </a:cubicBezTo>
                  <a:cubicBezTo>
                    <a:pt x="1239" y="8347"/>
                    <a:pt x="1525" y="8216"/>
                    <a:pt x="1691" y="7978"/>
                  </a:cubicBezTo>
                  <a:lnTo>
                    <a:pt x="1822" y="7978"/>
                  </a:lnTo>
                  <a:lnTo>
                    <a:pt x="1822" y="9216"/>
                  </a:lnTo>
                  <a:cubicBezTo>
                    <a:pt x="1822" y="9311"/>
                    <a:pt x="1894" y="9395"/>
                    <a:pt x="2001" y="9395"/>
                  </a:cubicBezTo>
                  <a:lnTo>
                    <a:pt x="2620" y="9395"/>
                  </a:lnTo>
                  <a:cubicBezTo>
                    <a:pt x="2727" y="9395"/>
                    <a:pt x="2799" y="9311"/>
                    <a:pt x="2799" y="9216"/>
                  </a:cubicBezTo>
                  <a:cubicBezTo>
                    <a:pt x="2799" y="9109"/>
                    <a:pt x="2727" y="9037"/>
                    <a:pt x="2620" y="9037"/>
                  </a:cubicBezTo>
                  <a:lnTo>
                    <a:pt x="2179" y="9037"/>
                  </a:lnTo>
                  <a:lnTo>
                    <a:pt x="2179" y="7799"/>
                  </a:lnTo>
                  <a:cubicBezTo>
                    <a:pt x="2179" y="7692"/>
                    <a:pt x="2108" y="7621"/>
                    <a:pt x="2001" y="7621"/>
                  </a:cubicBezTo>
                  <a:lnTo>
                    <a:pt x="1596" y="7621"/>
                  </a:lnTo>
                  <a:cubicBezTo>
                    <a:pt x="1536" y="7621"/>
                    <a:pt x="1477" y="7644"/>
                    <a:pt x="1453" y="7704"/>
                  </a:cubicBezTo>
                  <a:cubicBezTo>
                    <a:pt x="1346" y="7882"/>
                    <a:pt x="1155" y="7990"/>
                    <a:pt x="941" y="7990"/>
                  </a:cubicBezTo>
                  <a:cubicBezTo>
                    <a:pt x="620" y="7990"/>
                    <a:pt x="358" y="7728"/>
                    <a:pt x="358" y="7406"/>
                  </a:cubicBezTo>
                  <a:cubicBezTo>
                    <a:pt x="358" y="7085"/>
                    <a:pt x="632" y="6835"/>
                    <a:pt x="941" y="6835"/>
                  </a:cubicBezTo>
                  <a:cubicBezTo>
                    <a:pt x="1155" y="6835"/>
                    <a:pt x="1346" y="6930"/>
                    <a:pt x="1453" y="7109"/>
                  </a:cubicBezTo>
                  <a:cubicBezTo>
                    <a:pt x="1477" y="7168"/>
                    <a:pt x="1536" y="7204"/>
                    <a:pt x="1596" y="7204"/>
                  </a:cubicBezTo>
                  <a:lnTo>
                    <a:pt x="2001" y="7204"/>
                  </a:lnTo>
                  <a:cubicBezTo>
                    <a:pt x="2108" y="7204"/>
                    <a:pt x="2179" y="7132"/>
                    <a:pt x="2179" y="7025"/>
                  </a:cubicBezTo>
                  <a:lnTo>
                    <a:pt x="2179" y="5787"/>
                  </a:lnTo>
                  <a:lnTo>
                    <a:pt x="3418" y="5787"/>
                  </a:lnTo>
                  <a:cubicBezTo>
                    <a:pt x="3513" y="5787"/>
                    <a:pt x="3596" y="5716"/>
                    <a:pt x="3596" y="5608"/>
                  </a:cubicBezTo>
                  <a:lnTo>
                    <a:pt x="3596" y="5204"/>
                  </a:lnTo>
                  <a:cubicBezTo>
                    <a:pt x="3596" y="5144"/>
                    <a:pt x="3561" y="5085"/>
                    <a:pt x="3501" y="5061"/>
                  </a:cubicBezTo>
                  <a:cubicBezTo>
                    <a:pt x="3322" y="4954"/>
                    <a:pt x="3215" y="4763"/>
                    <a:pt x="3215" y="4549"/>
                  </a:cubicBezTo>
                  <a:cubicBezTo>
                    <a:pt x="3215" y="4227"/>
                    <a:pt x="3489" y="3977"/>
                    <a:pt x="3799" y="3977"/>
                  </a:cubicBezTo>
                  <a:cubicBezTo>
                    <a:pt x="4132" y="3977"/>
                    <a:pt x="4382" y="4239"/>
                    <a:pt x="4382" y="4549"/>
                  </a:cubicBezTo>
                  <a:cubicBezTo>
                    <a:pt x="4382" y="4763"/>
                    <a:pt x="4275" y="4954"/>
                    <a:pt x="4096" y="5061"/>
                  </a:cubicBezTo>
                  <a:cubicBezTo>
                    <a:pt x="4037" y="5085"/>
                    <a:pt x="4013" y="5144"/>
                    <a:pt x="4013" y="5204"/>
                  </a:cubicBezTo>
                  <a:lnTo>
                    <a:pt x="4013" y="5608"/>
                  </a:lnTo>
                  <a:cubicBezTo>
                    <a:pt x="4013" y="5716"/>
                    <a:pt x="4084" y="5787"/>
                    <a:pt x="4192" y="5787"/>
                  </a:cubicBezTo>
                  <a:lnTo>
                    <a:pt x="5418" y="5787"/>
                  </a:lnTo>
                  <a:lnTo>
                    <a:pt x="5418" y="6847"/>
                  </a:lnTo>
                  <a:lnTo>
                    <a:pt x="5287" y="6847"/>
                  </a:lnTo>
                  <a:cubicBezTo>
                    <a:pt x="5108" y="6609"/>
                    <a:pt x="4823" y="6478"/>
                    <a:pt x="4549" y="6478"/>
                  </a:cubicBezTo>
                  <a:cubicBezTo>
                    <a:pt x="4025" y="6478"/>
                    <a:pt x="3608" y="6894"/>
                    <a:pt x="3608" y="7406"/>
                  </a:cubicBezTo>
                  <a:cubicBezTo>
                    <a:pt x="3608" y="7930"/>
                    <a:pt x="4025" y="8347"/>
                    <a:pt x="4549" y="8347"/>
                  </a:cubicBezTo>
                  <a:cubicBezTo>
                    <a:pt x="4846" y="8347"/>
                    <a:pt x="5120" y="8216"/>
                    <a:pt x="5287" y="7978"/>
                  </a:cubicBezTo>
                  <a:lnTo>
                    <a:pt x="5418" y="7978"/>
                  </a:lnTo>
                  <a:lnTo>
                    <a:pt x="5418" y="9037"/>
                  </a:lnTo>
                  <a:lnTo>
                    <a:pt x="3168" y="9037"/>
                  </a:lnTo>
                  <a:cubicBezTo>
                    <a:pt x="3072" y="9037"/>
                    <a:pt x="3001" y="9109"/>
                    <a:pt x="3001" y="9216"/>
                  </a:cubicBezTo>
                  <a:cubicBezTo>
                    <a:pt x="3001" y="9311"/>
                    <a:pt x="3072" y="9395"/>
                    <a:pt x="3168" y="9395"/>
                  </a:cubicBezTo>
                  <a:lnTo>
                    <a:pt x="6835" y="9395"/>
                  </a:lnTo>
                  <a:lnTo>
                    <a:pt x="6835" y="9526"/>
                  </a:lnTo>
                  <a:cubicBezTo>
                    <a:pt x="6597" y="9704"/>
                    <a:pt x="6466" y="9990"/>
                    <a:pt x="6466" y="10264"/>
                  </a:cubicBezTo>
                  <a:cubicBezTo>
                    <a:pt x="6466" y="10788"/>
                    <a:pt x="6882" y="11204"/>
                    <a:pt x="7406" y="11204"/>
                  </a:cubicBezTo>
                  <a:cubicBezTo>
                    <a:pt x="7918" y="11204"/>
                    <a:pt x="8335" y="10788"/>
                    <a:pt x="8335" y="10264"/>
                  </a:cubicBezTo>
                  <a:cubicBezTo>
                    <a:pt x="8335" y="9966"/>
                    <a:pt x="8204" y="9692"/>
                    <a:pt x="7966" y="9526"/>
                  </a:cubicBezTo>
                  <a:lnTo>
                    <a:pt x="7966" y="9395"/>
                  </a:lnTo>
                  <a:lnTo>
                    <a:pt x="9204" y="9395"/>
                  </a:lnTo>
                  <a:cubicBezTo>
                    <a:pt x="9311" y="9395"/>
                    <a:pt x="9383" y="9311"/>
                    <a:pt x="9383" y="9216"/>
                  </a:cubicBezTo>
                  <a:lnTo>
                    <a:pt x="9383" y="8002"/>
                  </a:lnTo>
                  <a:lnTo>
                    <a:pt x="9383" y="7787"/>
                  </a:lnTo>
                  <a:lnTo>
                    <a:pt x="9383" y="5596"/>
                  </a:lnTo>
                  <a:lnTo>
                    <a:pt x="9383" y="4358"/>
                  </a:lnTo>
                  <a:lnTo>
                    <a:pt x="9514" y="4358"/>
                  </a:lnTo>
                  <a:cubicBezTo>
                    <a:pt x="9692" y="4596"/>
                    <a:pt x="9978" y="4727"/>
                    <a:pt x="10264" y="4727"/>
                  </a:cubicBezTo>
                  <a:cubicBezTo>
                    <a:pt x="10776" y="4727"/>
                    <a:pt x="11192" y="4311"/>
                    <a:pt x="11192" y="3799"/>
                  </a:cubicBezTo>
                  <a:cubicBezTo>
                    <a:pt x="11192" y="3287"/>
                    <a:pt x="10776" y="2858"/>
                    <a:pt x="10264" y="2858"/>
                  </a:cubicBezTo>
                  <a:cubicBezTo>
                    <a:pt x="9966" y="2858"/>
                    <a:pt x="9680" y="2989"/>
                    <a:pt x="9514" y="3227"/>
                  </a:cubicBezTo>
                  <a:lnTo>
                    <a:pt x="9383" y="3227"/>
                  </a:lnTo>
                  <a:lnTo>
                    <a:pt x="9383" y="2001"/>
                  </a:lnTo>
                  <a:cubicBezTo>
                    <a:pt x="9383" y="1894"/>
                    <a:pt x="9311" y="1822"/>
                    <a:pt x="9204" y="1822"/>
                  </a:cubicBezTo>
                  <a:lnTo>
                    <a:pt x="8609" y="1822"/>
                  </a:lnTo>
                  <a:cubicBezTo>
                    <a:pt x="8502" y="1822"/>
                    <a:pt x="8430" y="1894"/>
                    <a:pt x="8430" y="2001"/>
                  </a:cubicBezTo>
                  <a:cubicBezTo>
                    <a:pt x="8430" y="2096"/>
                    <a:pt x="8502" y="2179"/>
                    <a:pt x="8609" y="2179"/>
                  </a:cubicBezTo>
                  <a:lnTo>
                    <a:pt x="9026" y="2179"/>
                  </a:lnTo>
                  <a:lnTo>
                    <a:pt x="9026" y="3406"/>
                  </a:lnTo>
                  <a:cubicBezTo>
                    <a:pt x="9026" y="3513"/>
                    <a:pt x="9097" y="3584"/>
                    <a:pt x="9204" y="3584"/>
                  </a:cubicBezTo>
                  <a:lnTo>
                    <a:pt x="9609" y="3584"/>
                  </a:lnTo>
                  <a:cubicBezTo>
                    <a:pt x="9668" y="3584"/>
                    <a:pt x="9728" y="3561"/>
                    <a:pt x="9752" y="3501"/>
                  </a:cubicBezTo>
                  <a:cubicBezTo>
                    <a:pt x="9859" y="3322"/>
                    <a:pt x="10049" y="3215"/>
                    <a:pt x="10264" y="3215"/>
                  </a:cubicBezTo>
                  <a:cubicBezTo>
                    <a:pt x="10585" y="3215"/>
                    <a:pt x="10835" y="3489"/>
                    <a:pt x="10835" y="3799"/>
                  </a:cubicBezTo>
                  <a:cubicBezTo>
                    <a:pt x="10835" y="4120"/>
                    <a:pt x="10573" y="4382"/>
                    <a:pt x="10264" y="4382"/>
                  </a:cubicBezTo>
                  <a:cubicBezTo>
                    <a:pt x="10049" y="4382"/>
                    <a:pt x="9859" y="4275"/>
                    <a:pt x="9752" y="4096"/>
                  </a:cubicBezTo>
                  <a:cubicBezTo>
                    <a:pt x="9728" y="4037"/>
                    <a:pt x="9668" y="4001"/>
                    <a:pt x="9609" y="4001"/>
                  </a:cubicBezTo>
                  <a:lnTo>
                    <a:pt x="9204" y="4001"/>
                  </a:lnTo>
                  <a:cubicBezTo>
                    <a:pt x="9097" y="4001"/>
                    <a:pt x="9026" y="4084"/>
                    <a:pt x="9026" y="4180"/>
                  </a:cubicBezTo>
                  <a:lnTo>
                    <a:pt x="9026" y="5418"/>
                  </a:lnTo>
                  <a:lnTo>
                    <a:pt x="7787" y="5418"/>
                  </a:lnTo>
                  <a:cubicBezTo>
                    <a:pt x="7680" y="5418"/>
                    <a:pt x="7609" y="5489"/>
                    <a:pt x="7609" y="5596"/>
                  </a:cubicBezTo>
                  <a:lnTo>
                    <a:pt x="7609" y="6001"/>
                  </a:lnTo>
                  <a:cubicBezTo>
                    <a:pt x="7609" y="6061"/>
                    <a:pt x="7644" y="6120"/>
                    <a:pt x="7704" y="6144"/>
                  </a:cubicBezTo>
                  <a:cubicBezTo>
                    <a:pt x="7883" y="6251"/>
                    <a:pt x="7978" y="6442"/>
                    <a:pt x="7978" y="6656"/>
                  </a:cubicBezTo>
                  <a:cubicBezTo>
                    <a:pt x="7978" y="6978"/>
                    <a:pt x="7716" y="7240"/>
                    <a:pt x="7406" y="7240"/>
                  </a:cubicBezTo>
                  <a:cubicBezTo>
                    <a:pt x="7073" y="7240"/>
                    <a:pt x="6823" y="6966"/>
                    <a:pt x="6823" y="6656"/>
                  </a:cubicBezTo>
                  <a:cubicBezTo>
                    <a:pt x="6823" y="6442"/>
                    <a:pt x="6930" y="6251"/>
                    <a:pt x="7109" y="6144"/>
                  </a:cubicBezTo>
                  <a:cubicBezTo>
                    <a:pt x="7168" y="6120"/>
                    <a:pt x="7192" y="6061"/>
                    <a:pt x="7192" y="6001"/>
                  </a:cubicBezTo>
                  <a:lnTo>
                    <a:pt x="7192" y="5596"/>
                  </a:lnTo>
                  <a:cubicBezTo>
                    <a:pt x="7192" y="5489"/>
                    <a:pt x="7121" y="5418"/>
                    <a:pt x="7013" y="5418"/>
                  </a:cubicBezTo>
                  <a:lnTo>
                    <a:pt x="5775" y="5418"/>
                  </a:lnTo>
                  <a:lnTo>
                    <a:pt x="5775" y="4358"/>
                  </a:lnTo>
                  <a:lnTo>
                    <a:pt x="5918" y="4358"/>
                  </a:lnTo>
                  <a:cubicBezTo>
                    <a:pt x="6097" y="4596"/>
                    <a:pt x="6370" y="4739"/>
                    <a:pt x="6656" y="4739"/>
                  </a:cubicBezTo>
                  <a:cubicBezTo>
                    <a:pt x="7180" y="4739"/>
                    <a:pt x="7597" y="4323"/>
                    <a:pt x="7597" y="3799"/>
                  </a:cubicBezTo>
                  <a:cubicBezTo>
                    <a:pt x="7597" y="3275"/>
                    <a:pt x="7180" y="2858"/>
                    <a:pt x="6656" y="2858"/>
                  </a:cubicBezTo>
                  <a:cubicBezTo>
                    <a:pt x="6359" y="2858"/>
                    <a:pt x="6073" y="2989"/>
                    <a:pt x="5918" y="3227"/>
                  </a:cubicBezTo>
                  <a:lnTo>
                    <a:pt x="5775" y="3227"/>
                  </a:lnTo>
                  <a:lnTo>
                    <a:pt x="5775" y="2179"/>
                  </a:lnTo>
                  <a:lnTo>
                    <a:pt x="8025" y="2179"/>
                  </a:lnTo>
                  <a:cubicBezTo>
                    <a:pt x="8133" y="2179"/>
                    <a:pt x="8204" y="2096"/>
                    <a:pt x="8204" y="2001"/>
                  </a:cubicBezTo>
                  <a:cubicBezTo>
                    <a:pt x="8204" y="1894"/>
                    <a:pt x="8133" y="1822"/>
                    <a:pt x="8025" y="1822"/>
                  </a:cubicBezTo>
                  <a:lnTo>
                    <a:pt x="4370" y="1822"/>
                  </a:lnTo>
                  <a:lnTo>
                    <a:pt x="4370" y="1679"/>
                  </a:lnTo>
                  <a:cubicBezTo>
                    <a:pt x="4608" y="1501"/>
                    <a:pt x="4739" y="1227"/>
                    <a:pt x="4739" y="941"/>
                  </a:cubicBezTo>
                  <a:cubicBezTo>
                    <a:pt x="4739" y="417"/>
                    <a:pt x="4323" y="1"/>
                    <a:pt x="3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5964086" y="1398325"/>
            <a:ext cx="2868216" cy="34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1232375" y="914400"/>
            <a:ext cx="7299900" cy="3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Ricky T. Q. Chen, et al. | “Neural Ordinary Differential Equations” |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</a:t>
            </a:r>
            <a:r>
              <a:rPr lang="en" sz="1600" baseline="30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nd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Conference on NeurIPS, 2019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S. Massaroli, M. Poli, et al. | “Dissecting NeuralODEs” |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34</a:t>
            </a:r>
            <a:r>
              <a:rPr lang="en" sz="1600" baseline="30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Conference on NeurIPS, 2021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marR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Software: </a:t>
            </a:r>
            <a:r>
              <a:rPr lang="en" sz="1600" i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TorchDyn: Implicit Models and Neural Numerical Methods in PyTorch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|  S.Massaroli, M. Poli, et. al | </a:t>
            </a: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https://torchdyn.readthedocs.io/en/stable/tutorials/quickstart.html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Repository: </a:t>
            </a:r>
            <a:r>
              <a:rPr lang="en" sz="1600" i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Dissecting NeuralODEs 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|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marR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S. Massaroli, M. Poli, et. al | </a:t>
            </a:r>
            <a:r>
              <a:rPr lang="en" sz="12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/>
              </a:rPr>
              <a:t>https://github.com/DiffEqML/diffeqml-research/tree/master/dissecting-neural</a:t>
            </a:r>
            <a:r>
              <a:rPr lang="en" sz="12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/>
              </a:rPr>
              <a:t>-odes</a:t>
            </a:r>
            <a:endParaRPr sz="1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n" sz="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br>
              <a:rPr lang="en" sz="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br>
              <a:rPr lang="en" sz="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Repository: </a:t>
            </a:r>
            <a:r>
              <a:rPr lang="en" sz="1600" i="1">
                <a:solidFill>
                  <a:schemeClr val="dk1"/>
                </a:solidFill>
                <a:uFill>
                  <a:noFill/>
                </a:u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torchdyn</a:t>
            </a:r>
            <a:r>
              <a:rPr lang="en" sz="1600" i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/tutorials/ 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|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marR="15240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S. Massaroli, M. Poli, et. al | </a:t>
            </a:r>
            <a:r>
              <a:rPr lang="en" sz="12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6"/>
              </a:rPr>
              <a:t>https://github.com/DiffEqML/torchdyn/tree/master/tutorials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0" y="2514600"/>
            <a:ext cx="436550" cy="4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" y="1037975"/>
            <a:ext cx="436550" cy="4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" y="1756600"/>
            <a:ext cx="436550" cy="4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0" y="3276600"/>
            <a:ext cx="436550" cy="4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References</a:t>
            </a:r>
            <a:endParaRPr sz="3600"/>
          </a:p>
        </p:txBody>
      </p:sp>
      <p:pic>
        <p:nvPicPr>
          <p:cNvPr id="293" name="Google Shape;29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0" y="3962400"/>
            <a:ext cx="436550" cy="4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ctrTitle"/>
          </p:nvPr>
        </p:nvSpPr>
        <p:spPr>
          <a:xfrm>
            <a:off x="2368950" y="2127150"/>
            <a:ext cx="44061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Additional material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4978772" y="1506350"/>
            <a:ext cx="927000" cy="927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4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4978772" y="3241300"/>
            <a:ext cx="927000" cy="927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sz="24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3232920" y="3241300"/>
            <a:ext cx="927000" cy="927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4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3232920" y="1506350"/>
            <a:ext cx="927000" cy="927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4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311700" y="1874700"/>
            <a:ext cx="2470800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From ResNets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</a:t>
            </a: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Neural Ordinary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Differential Equations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(NeuralODEs)</a:t>
            </a:r>
            <a:endParaRPr sz="12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694998" y="3687225"/>
            <a:ext cx="20712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NeuralODEs for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Classification: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MNIST dataset</a:t>
            </a:r>
            <a:endParaRPr sz="12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6372650" y="3687225"/>
            <a:ext cx="2041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Advantages of NeuralODEs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6356125" y="1950900"/>
            <a:ext cx="22764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NeuralODEs for Binary Classification of problematic dataset: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half-moons, concentric annuli, concentric spirals</a:t>
            </a:r>
            <a:endParaRPr sz="12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0" name="Google Shape;60;p14"/>
          <p:cNvCxnSpPr/>
          <p:nvPr/>
        </p:nvCxnSpPr>
        <p:spPr>
          <a:xfrm>
            <a:off x="4150145" y="1969850"/>
            <a:ext cx="81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4"/>
          <p:cNvCxnSpPr>
            <a:stCxn id="54" idx="6"/>
            <a:endCxn id="53" idx="2"/>
          </p:cNvCxnSpPr>
          <p:nvPr/>
        </p:nvCxnSpPr>
        <p:spPr>
          <a:xfrm>
            <a:off x="4159920" y="3704800"/>
            <a:ext cx="81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>
            <a:stCxn id="52" idx="4"/>
            <a:endCxn id="54" idx="0"/>
          </p:cNvCxnSpPr>
          <p:nvPr/>
        </p:nvCxnSpPr>
        <p:spPr>
          <a:xfrm rot="5400000">
            <a:off x="4165322" y="1964300"/>
            <a:ext cx="807900" cy="17460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4"/>
          <p:cNvSpPr/>
          <p:nvPr/>
        </p:nvSpPr>
        <p:spPr>
          <a:xfrm>
            <a:off x="718125" y="1446713"/>
            <a:ext cx="2071200" cy="407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18125" y="3171263"/>
            <a:ext cx="2071200" cy="407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MNIST Dataset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342525" y="1446713"/>
            <a:ext cx="2071200" cy="407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2D Dataset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342525" y="3171263"/>
            <a:ext cx="2071200" cy="407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Conclusions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6874500" cy="8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Roadmap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Accuracy on MNIST Dataset </a:t>
            </a:r>
            <a:endParaRPr sz="3600"/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800" y="2806746"/>
            <a:ext cx="3520440" cy="30175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5" name="Google Shape;305;p32"/>
          <p:cNvPicPr preferRelativeResize="0"/>
          <p:nvPr/>
        </p:nvPicPr>
        <p:blipFill rotWithShape="1">
          <a:blip r:embed="rId4">
            <a:alphaModFix/>
          </a:blip>
          <a:srcRect b="2950"/>
          <a:stretch/>
        </p:blipFill>
        <p:spPr>
          <a:xfrm>
            <a:off x="4248475" y="827925"/>
            <a:ext cx="1147100" cy="106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2"/>
          <p:cNvCxnSpPr/>
          <p:nvPr/>
        </p:nvCxnSpPr>
        <p:spPr>
          <a:xfrm>
            <a:off x="4785175" y="2046175"/>
            <a:ext cx="0" cy="3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32"/>
          <p:cNvCxnSpPr/>
          <p:nvPr/>
        </p:nvCxnSpPr>
        <p:spPr>
          <a:xfrm>
            <a:off x="4785175" y="3280250"/>
            <a:ext cx="0" cy="3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32"/>
          <p:cNvSpPr txBox="1"/>
          <p:nvPr/>
        </p:nvSpPr>
        <p:spPr>
          <a:xfrm>
            <a:off x="916100" y="2741325"/>
            <a:ext cx="17787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Probability vector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3061800" y="2382175"/>
            <a:ext cx="37521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0     1      2      3      4      5     6      7      8      9</a:t>
            </a:r>
            <a:endParaRPr sz="17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800" y="4025946"/>
            <a:ext cx="3520440" cy="30175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1" name="Google Shape;311;p32"/>
          <p:cNvSpPr txBox="1"/>
          <p:nvPr/>
        </p:nvSpPr>
        <p:spPr>
          <a:xfrm>
            <a:off x="916100" y="3960525"/>
            <a:ext cx="17787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decision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3061800" y="3601375"/>
            <a:ext cx="37521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0     1      2      3      4      5     6      7      8      9</a:t>
            </a:r>
            <a:endParaRPr sz="17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1183350" y="1413275"/>
            <a:ext cx="7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5">
            <a:alphaModFix/>
          </a:blip>
          <a:srcRect l="-11148"/>
          <a:stretch/>
        </p:blipFill>
        <p:spPr>
          <a:xfrm>
            <a:off x="3061800" y="4025946"/>
            <a:ext cx="3520440" cy="30175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32"/>
          <p:cNvSpPr/>
          <p:nvPr/>
        </p:nvSpPr>
        <p:spPr>
          <a:xfrm>
            <a:off x="2963775" y="3579475"/>
            <a:ext cx="543300" cy="8601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2"/>
          <p:cNvSpPr txBox="1"/>
          <p:nvPr/>
        </p:nvSpPr>
        <p:spPr>
          <a:xfrm>
            <a:off x="4802300" y="1979325"/>
            <a:ext cx="17787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Softmax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PCA on MNIST’s Trajectories </a:t>
            </a:r>
            <a:endParaRPr sz="3600"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99" y="1483700"/>
            <a:ext cx="8443401" cy="28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subTitle" idx="4294967295"/>
          </p:nvPr>
        </p:nvSpPr>
        <p:spPr>
          <a:xfrm>
            <a:off x="458900" y="850675"/>
            <a:ext cx="34017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Time independent PCA</a:t>
            </a:r>
            <a:endParaRPr sz="1900"/>
          </a:p>
        </p:txBody>
      </p:sp>
      <p:sp>
        <p:nvSpPr>
          <p:cNvPr id="324" name="Google Shape;324;p33"/>
          <p:cNvSpPr txBox="1">
            <a:spLocks noGrp="1"/>
          </p:cNvSpPr>
          <p:nvPr>
            <p:ph type="subTitle" idx="4294967295"/>
          </p:nvPr>
        </p:nvSpPr>
        <p:spPr>
          <a:xfrm>
            <a:off x="555401" y="4382050"/>
            <a:ext cx="823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t=0.0			      t=0.25	  		    t=0.5		             t=0.75	                     t=1.0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72" y="1481328"/>
            <a:ext cx="8439912" cy="289864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4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PCA on MNIST’s Trajectories </a:t>
            </a:r>
            <a:endParaRPr sz="3600"/>
          </a:p>
        </p:txBody>
      </p:sp>
      <p:sp>
        <p:nvSpPr>
          <p:cNvPr id="331" name="Google Shape;331;p34"/>
          <p:cNvSpPr txBox="1">
            <a:spLocks noGrp="1"/>
          </p:cNvSpPr>
          <p:nvPr>
            <p:ph type="subTitle" idx="4294967295"/>
          </p:nvPr>
        </p:nvSpPr>
        <p:spPr>
          <a:xfrm>
            <a:off x="458900" y="850675"/>
            <a:ext cx="34017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Time dependent PCA</a:t>
            </a:r>
            <a:endParaRPr sz="1900"/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4294967295"/>
          </p:nvPr>
        </p:nvSpPr>
        <p:spPr>
          <a:xfrm>
            <a:off x="555401" y="4382050"/>
            <a:ext cx="82383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   t=0.0			      t=0.25	  		    t=0.5		             t=0.75	                     t=1.0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68745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Neural Networks in a Nutshell</a:t>
            </a:r>
            <a:endParaRPr sz="36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387" y="1390813"/>
            <a:ext cx="6019225" cy="29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68745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From ResNet to NeuralODE</a:t>
            </a:r>
            <a:endParaRPr sz="3600"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4294967295"/>
          </p:nvPr>
        </p:nvSpPr>
        <p:spPr>
          <a:xfrm>
            <a:off x="3764938" y="1653049"/>
            <a:ext cx="13614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</a:t>
            </a:r>
            <a:endParaRPr sz="1900"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10956" t="32814" r="9298" b="20017"/>
          <a:stretch/>
        </p:blipFill>
        <p:spPr>
          <a:xfrm>
            <a:off x="721251" y="1647825"/>
            <a:ext cx="2673713" cy="5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002" y="2417575"/>
            <a:ext cx="3822400" cy="21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68745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From ResNet to NeuralODE</a:t>
            </a:r>
            <a:endParaRPr sz="360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3764938" y="1653049"/>
            <a:ext cx="13614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</a:t>
            </a:r>
            <a:endParaRPr sz="1900"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4294967295"/>
          </p:nvPr>
        </p:nvSpPr>
        <p:spPr>
          <a:xfrm>
            <a:off x="3764938" y="2443750"/>
            <a:ext cx="161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Explicit Euler</a:t>
            </a:r>
            <a:endParaRPr sz="1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l="10956" t="32814" r="9298" b="20017"/>
          <a:stretch/>
        </p:blipFill>
        <p:spPr>
          <a:xfrm>
            <a:off x="721251" y="1647825"/>
            <a:ext cx="2673713" cy="5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51" y="2384408"/>
            <a:ext cx="3432576" cy="584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>
            <a:off x="1599075" y="2092000"/>
            <a:ext cx="0" cy="3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68745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From ResNet to NeuralODE</a:t>
            </a:r>
            <a:endParaRPr sz="3600"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4294967295"/>
          </p:nvPr>
        </p:nvSpPr>
        <p:spPr>
          <a:xfrm>
            <a:off x="3764938" y="1653049"/>
            <a:ext cx="13614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</a:t>
            </a:r>
            <a:endParaRPr sz="1900"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4294967295"/>
          </p:nvPr>
        </p:nvSpPr>
        <p:spPr>
          <a:xfrm>
            <a:off x="3764938" y="2443750"/>
            <a:ext cx="161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Explicit Euler</a:t>
            </a:r>
            <a:endParaRPr sz="1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4294967295"/>
          </p:nvPr>
        </p:nvSpPr>
        <p:spPr>
          <a:xfrm>
            <a:off x="3764938" y="3293775"/>
            <a:ext cx="161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NeuralODE</a:t>
            </a:r>
            <a:endParaRPr sz="1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l="10956" t="32814" r="9298" b="20017"/>
          <a:stretch/>
        </p:blipFill>
        <p:spPr>
          <a:xfrm>
            <a:off x="721251" y="1647825"/>
            <a:ext cx="2673713" cy="5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51" y="2384408"/>
            <a:ext cx="3432576" cy="58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19" y="3173054"/>
            <a:ext cx="2323931" cy="70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8750" y="2932050"/>
            <a:ext cx="2638656" cy="12570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8"/>
          <p:cNvCxnSpPr/>
          <p:nvPr/>
        </p:nvCxnSpPr>
        <p:spPr>
          <a:xfrm>
            <a:off x="1599075" y="2092000"/>
            <a:ext cx="0" cy="3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8"/>
          <p:cNvCxnSpPr/>
          <p:nvPr/>
        </p:nvCxnSpPr>
        <p:spPr>
          <a:xfrm>
            <a:off x="1626507" y="2930200"/>
            <a:ext cx="0" cy="33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7407" y="3052900"/>
            <a:ext cx="935869" cy="360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5354950" y="2926275"/>
            <a:ext cx="3556500" cy="133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68745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ResNet vs NeuralODE</a:t>
            </a:r>
            <a:endParaRPr sz="36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475" y="1543213"/>
            <a:ext cx="7404632" cy="3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subTitle" idx="4294967295"/>
          </p:nvPr>
        </p:nvSpPr>
        <p:spPr>
          <a:xfrm>
            <a:off x="4773200" y="1120800"/>
            <a:ext cx="16140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ODENet</a:t>
            </a:r>
            <a:endParaRPr sz="19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4294967295"/>
          </p:nvPr>
        </p:nvSpPr>
        <p:spPr>
          <a:xfrm>
            <a:off x="1649000" y="1125975"/>
            <a:ext cx="13614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68745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ResNet vs NeuralODE</a:t>
            </a:r>
            <a:endParaRPr sz="3600"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t="6200" r="7587"/>
          <a:stretch/>
        </p:blipFill>
        <p:spPr>
          <a:xfrm>
            <a:off x="1854600" y="1048250"/>
            <a:ext cx="5454001" cy="39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ctrTitle" idx="4294967295"/>
          </p:nvPr>
        </p:nvSpPr>
        <p:spPr>
          <a:xfrm>
            <a:off x="458900" y="63925"/>
            <a:ext cx="76629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Adjoint method</a:t>
            </a:r>
            <a:endParaRPr sz="36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5" y="860950"/>
            <a:ext cx="8351753" cy="8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l="4205"/>
          <a:stretch/>
        </p:blipFill>
        <p:spPr>
          <a:xfrm>
            <a:off x="5419900" y="2864235"/>
            <a:ext cx="2943541" cy="63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850" y="1831300"/>
            <a:ext cx="4393451" cy="3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6">
            <a:alphaModFix/>
          </a:blip>
          <a:srcRect l="3016"/>
          <a:stretch/>
        </p:blipFill>
        <p:spPr>
          <a:xfrm>
            <a:off x="5419900" y="3644905"/>
            <a:ext cx="3023224" cy="63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7">
            <a:alphaModFix/>
          </a:blip>
          <a:srcRect l="4122"/>
          <a:stretch/>
        </p:blipFill>
        <p:spPr>
          <a:xfrm>
            <a:off x="5419900" y="2083588"/>
            <a:ext cx="1525800" cy="63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etitive Business Strategies for 2022 Infographics by Slidesgo">
  <a:themeElements>
    <a:clrScheme name="Simple Light">
      <a:dk1>
        <a:srgbClr val="000000"/>
      </a:dk1>
      <a:lt1>
        <a:srgbClr val="FFFFFF"/>
      </a:lt1>
      <a:dk2>
        <a:srgbClr val="494E6B"/>
      </a:dk2>
      <a:lt2>
        <a:srgbClr val="98878F"/>
      </a:lt2>
      <a:accent1>
        <a:srgbClr val="985E6D"/>
      </a:accent1>
      <a:accent2>
        <a:srgbClr val="192231"/>
      </a:accent2>
      <a:accent3>
        <a:srgbClr val="E4D9DE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Macintosh PowerPoint</Application>
  <PresentationFormat>Presentazione su schermo (16:9)</PresentationFormat>
  <Paragraphs>109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Fira Sans Extra Condensed</vt:lpstr>
      <vt:lpstr>Arial</vt:lpstr>
      <vt:lpstr>Fira Sans Extra Condensed SemiBold</vt:lpstr>
      <vt:lpstr>Roboto</vt:lpstr>
      <vt:lpstr>Competitive Business Strategies for 2022 Infographics by Slidesgo</vt:lpstr>
      <vt:lpstr>NeuralODEs </vt:lpstr>
      <vt:lpstr>Roadmap</vt:lpstr>
      <vt:lpstr>Neural Networks in a Nutshell</vt:lpstr>
      <vt:lpstr>From ResNet to NeuralODE</vt:lpstr>
      <vt:lpstr>From ResNet to NeuralODE</vt:lpstr>
      <vt:lpstr>From ResNet to NeuralODE</vt:lpstr>
      <vt:lpstr>ResNet vs NeuralODE</vt:lpstr>
      <vt:lpstr>ResNet vs NeuralODE</vt:lpstr>
      <vt:lpstr>Adjoint method</vt:lpstr>
      <vt:lpstr>2D Classification</vt:lpstr>
      <vt:lpstr>2D Classification</vt:lpstr>
      <vt:lpstr>Augmented Classification</vt:lpstr>
      <vt:lpstr>MNIST Dataset Classification</vt:lpstr>
      <vt:lpstr>MNIST Dataset Classification</vt:lpstr>
      <vt:lpstr>MNIST Dataset Classification</vt:lpstr>
      <vt:lpstr>-          99%  1.514.187</vt:lpstr>
      <vt:lpstr>Conclusions</vt:lpstr>
      <vt:lpstr>References</vt:lpstr>
      <vt:lpstr>Additional material</vt:lpstr>
      <vt:lpstr>Accuracy on MNIST Dataset </vt:lpstr>
      <vt:lpstr>PCA on MNIST’s Trajectories </vt:lpstr>
      <vt:lpstr>PCA on MNIST’s Trajectories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NeuralODEs </dc:title>
  <cp:lastModifiedBy>Luca Caivano</cp:lastModifiedBy>
  <cp:revision>1</cp:revision>
  <dcterms:modified xsi:type="dcterms:W3CDTF">2022-02-28T11:26:08Z</dcterms:modified>
</cp:coreProperties>
</file>